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2"/>
  </p:sldMasterIdLst>
  <p:notesMasterIdLst>
    <p:notesMasterId r:id="rId25"/>
  </p:notesMasterIdLst>
  <p:handoutMasterIdLst>
    <p:handoutMasterId r:id="rId26"/>
  </p:handoutMasterIdLst>
  <p:sldIdLst>
    <p:sldId id="256" r:id="rId3"/>
    <p:sldId id="282" r:id="rId4"/>
    <p:sldId id="283" r:id="rId5"/>
    <p:sldId id="284" r:id="rId6"/>
    <p:sldId id="285" r:id="rId7"/>
    <p:sldId id="287" r:id="rId8"/>
    <p:sldId id="286" r:id="rId9"/>
    <p:sldId id="288" r:id="rId10"/>
    <p:sldId id="289" r:id="rId11"/>
    <p:sldId id="290" r:id="rId12"/>
    <p:sldId id="293" r:id="rId13"/>
    <p:sldId id="295" r:id="rId14"/>
    <p:sldId id="291" r:id="rId15"/>
    <p:sldId id="292" r:id="rId16"/>
    <p:sldId id="296" r:id="rId17"/>
    <p:sldId id="294" r:id="rId18"/>
    <p:sldId id="298" r:id="rId19"/>
    <p:sldId id="297" r:id="rId20"/>
    <p:sldId id="299" r:id="rId21"/>
    <p:sldId id="300" r:id="rId22"/>
    <p:sldId id="301" r:id="rId23"/>
    <p:sldId id="302" r:id="rId24"/>
  </p:sldIdLst>
  <p:sldSz cx="9144000" cy="6858000" type="screen4x3"/>
  <p:notesSz cx="6858000" cy="9144000"/>
  <p:embeddedFontLst>
    <p:embeddedFont>
      <p:font typeface="Century Gothic" panose="020B0502020202020204" pitchFamily="34" charset="0"/>
      <p:regular r:id="rId27"/>
      <p:bold r:id="rId28"/>
      <p:italic r:id="rId29"/>
      <p:boldItalic r:id="rId30"/>
    </p:embeddedFont>
    <p:embeddedFont>
      <p:font typeface="Perpetua" panose="02020502060401020303" pitchFamily="18" charset="0"/>
      <p:regular r:id="rId31"/>
      <p:bold r:id="rId32"/>
      <p:italic r:id="rId33"/>
      <p:boldItalic r:id="rId34"/>
    </p:embeddedFont>
    <p:embeddedFont>
      <p:font typeface="Cambria Math" panose="02040503050406030204" pitchFamily="18" charset="0"/>
      <p:regular r:id="rId35"/>
    </p:embeddedFont>
    <p:embeddedFont>
      <p:font typeface="Calibri" panose="020F0502020204030204" pitchFamily="34" charset="0"/>
      <p:regular r:id="rId36"/>
      <p:bold r:id="rId37"/>
      <p:italic r:id="rId38"/>
      <p:boldItalic r:id="rId39"/>
    </p:embeddedFont>
    <p:embeddedFont>
      <p:font typeface="Segoe UI" panose="020B0502040204020203"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52" autoAdjust="0"/>
    <p:restoredTop sz="94650" autoAdjust="0"/>
  </p:normalViewPr>
  <p:slideViewPr>
    <p:cSldViewPr>
      <p:cViewPr>
        <p:scale>
          <a:sx n="70" d="100"/>
          <a:sy n="70" d="100"/>
        </p:scale>
        <p:origin x="-882" y="-126"/>
      </p:cViewPr>
      <p:guideLst>
        <p:guide orient="horz" pos="2160"/>
        <p:guide pos="2880"/>
      </p:guideLst>
    </p:cSldViewPr>
  </p:slideViewPr>
  <p:outlineViewPr>
    <p:cViewPr>
      <p:scale>
        <a:sx n="33" d="100"/>
        <a:sy n="33" d="100"/>
      </p:scale>
      <p:origin x="0" y="76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B84E25-0254-49D7-9EFB-AF5FFF905333}" type="doc">
      <dgm:prSet loTypeId="urn:microsoft.com/office/officeart/2005/8/layout/radial1" loCatId="relationship" qsTypeId="urn:microsoft.com/office/officeart/2005/8/quickstyle/simple3" qsCatId="simple" csTypeId="urn:microsoft.com/office/officeart/2005/8/colors/accent2_2" csCatId="accent2" phldr="1"/>
      <dgm:spPr/>
    </dgm:pt>
    <dgm:pt modelId="{D777B9A5-B4C2-454B-896D-8C8D053D25B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b="1" i="0" u="none" strike="noStrike" cap="none" normalizeH="0" baseline="0" noProof="0" dirty="0" smtClean="0">
              <a:ln/>
              <a:effectLst/>
              <a:latin typeface="Arial" charset="0"/>
            </a:rPr>
            <a:t>Física Clásica</a:t>
          </a:r>
        </a:p>
      </dgm:t>
    </dgm:pt>
    <dgm:pt modelId="{E29A5FD2-5035-40C7-933B-CBE30BE6CA32}" type="parTrans" cxnId="{2A4E2C73-9B2B-4431-B785-024A469F3D7E}">
      <dgm:prSet/>
      <dgm:spPr/>
      <dgm:t>
        <a:bodyPr/>
        <a:lstStyle/>
        <a:p>
          <a:endParaRPr lang="es-VE"/>
        </a:p>
      </dgm:t>
    </dgm:pt>
    <dgm:pt modelId="{8129ABB2-CB6D-4221-9BB2-90E8E6737E85}" type="sibTrans" cxnId="{2A4E2C73-9B2B-4431-B785-024A469F3D7E}">
      <dgm:prSet/>
      <dgm:spPr/>
      <dgm:t>
        <a:bodyPr/>
        <a:lstStyle/>
        <a:p>
          <a:endParaRPr lang="es-VE"/>
        </a:p>
      </dgm:t>
    </dgm:pt>
    <dgm:pt modelId="{472611EF-626D-49EE-B2C5-6FCA1579DB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500" b="0" i="0" u="none" strike="noStrike" cap="none" normalizeH="0" baseline="0" noProof="0" dirty="0" smtClean="0">
              <a:ln/>
              <a:effectLst/>
              <a:latin typeface="Arial" charset="0"/>
            </a:rPr>
            <a:t>  </a:t>
          </a:r>
          <a:r>
            <a:rPr kumimoji="0" lang="es-VE" sz="1200" b="1" i="0" u="none" strike="noStrike" cap="none" normalizeH="0" baseline="0" noProof="0" dirty="0" smtClean="0">
              <a:ln/>
              <a:effectLst/>
              <a:latin typeface="Arial" charset="0"/>
            </a:rPr>
            <a:t>Mecánica</a:t>
          </a:r>
          <a:r>
            <a:rPr kumimoji="0" lang="es-VE" sz="500" b="1" i="0" u="none" strike="noStrike" cap="none" normalizeH="0" baseline="0" noProof="0" dirty="0" smtClean="0">
              <a:ln/>
              <a:effectLst/>
              <a:latin typeface="Arial" charset="0"/>
            </a:rPr>
            <a:t>      </a:t>
          </a:r>
          <a:r>
            <a:rPr kumimoji="0" lang="es-VE" sz="500" b="0" i="0" u="none" strike="noStrike" cap="none" normalizeH="0" baseline="0" noProof="0" dirty="0" smtClean="0">
              <a:ln/>
              <a:effectLst/>
              <a:latin typeface="Arial" charset="0"/>
            </a:rPr>
            <a:t>	</a:t>
          </a:r>
        </a:p>
      </dgm:t>
    </dgm:pt>
    <dgm:pt modelId="{592C6DD7-6EC6-49D7-8001-AF232B5D37DA}" type="parTrans" cxnId="{952B5E89-43CF-4DCF-BCC0-EED1DD4E4E26}">
      <dgm:prSet/>
      <dgm:spPr/>
      <dgm:t>
        <a:bodyPr/>
        <a:lstStyle/>
        <a:p>
          <a:endParaRPr lang="es-VE"/>
        </a:p>
      </dgm:t>
    </dgm:pt>
    <dgm:pt modelId="{6B9C98E3-7151-406F-ACE0-4ADC3BE830E8}" type="sibTrans" cxnId="{952B5E89-43CF-4DCF-BCC0-EED1DD4E4E26}">
      <dgm:prSet/>
      <dgm:spPr/>
      <dgm:t>
        <a:bodyPr/>
        <a:lstStyle/>
        <a:p>
          <a:endParaRPr lang="es-VE"/>
        </a:p>
      </dgm:t>
    </dgm:pt>
    <dgm:pt modelId="{24F52344-BBA3-462B-8AE8-0C956213E4F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900" b="1" i="0" u="none" strike="noStrike" cap="none" normalizeH="0" baseline="0" noProof="0" dirty="0" smtClean="0">
              <a:ln/>
              <a:effectLst/>
              <a:latin typeface="Arial" charset="0"/>
            </a:rPr>
            <a:t>Termodinámica</a:t>
          </a:r>
        </a:p>
      </dgm:t>
    </dgm:pt>
    <dgm:pt modelId="{723A34F1-B00A-4EF2-8785-3D528B71D59C}" type="parTrans" cxnId="{1303618E-48C4-43DF-AA16-2BB8D6883A8A}">
      <dgm:prSet/>
      <dgm:spPr/>
      <dgm:t>
        <a:bodyPr/>
        <a:lstStyle/>
        <a:p>
          <a:endParaRPr lang="es-VE"/>
        </a:p>
      </dgm:t>
    </dgm:pt>
    <dgm:pt modelId="{1A93DAAF-02EF-47D1-8652-5D21A720B27F}" type="sibTrans" cxnId="{1303618E-48C4-43DF-AA16-2BB8D6883A8A}">
      <dgm:prSet/>
      <dgm:spPr/>
      <dgm:t>
        <a:bodyPr/>
        <a:lstStyle/>
        <a:p>
          <a:endParaRPr lang="es-VE"/>
        </a:p>
      </dgm:t>
    </dgm:pt>
    <dgm:pt modelId="{889B91DA-7AAF-41FB-B3DF-4B628DAE612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Electricidad  y Magnetismo</a:t>
          </a:r>
        </a:p>
      </dgm:t>
    </dgm:pt>
    <dgm:pt modelId="{FDE73BEE-85FC-4448-BECE-E8D867F871DF}" type="parTrans" cxnId="{9ABB5799-65C6-40DC-9381-DF871615396E}">
      <dgm:prSet/>
      <dgm:spPr/>
      <dgm:t>
        <a:bodyPr/>
        <a:lstStyle/>
        <a:p>
          <a:endParaRPr lang="es-VE"/>
        </a:p>
      </dgm:t>
    </dgm:pt>
    <dgm:pt modelId="{A921D900-A88C-4636-A145-45A3FB92DFEE}" type="sibTrans" cxnId="{9ABB5799-65C6-40DC-9381-DF871615396E}">
      <dgm:prSet/>
      <dgm:spPr/>
      <dgm:t>
        <a:bodyPr/>
        <a:lstStyle/>
        <a:p>
          <a:endParaRPr lang="es-VE"/>
        </a:p>
      </dgm:t>
    </dgm:pt>
    <dgm:pt modelId="{1EA5065B-61FB-450C-AD43-DBB5A4C98CAB}" type="pres">
      <dgm:prSet presAssocID="{E7B84E25-0254-49D7-9EFB-AF5FFF905333}" presName="cycle" presStyleCnt="0">
        <dgm:presLayoutVars>
          <dgm:chMax val="1"/>
          <dgm:dir/>
          <dgm:animLvl val="ctr"/>
          <dgm:resizeHandles val="exact"/>
        </dgm:presLayoutVars>
      </dgm:prSet>
      <dgm:spPr/>
    </dgm:pt>
    <dgm:pt modelId="{C7368216-2135-4D16-93FB-3F590203A2E4}" type="pres">
      <dgm:prSet presAssocID="{D777B9A5-B4C2-454B-896D-8C8D053D25B5}" presName="centerShape" presStyleLbl="node0" presStyleIdx="0" presStyleCnt="1"/>
      <dgm:spPr/>
      <dgm:t>
        <a:bodyPr/>
        <a:lstStyle/>
        <a:p>
          <a:endParaRPr lang="es-VE"/>
        </a:p>
      </dgm:t>
    </dgm:pt>
    <dgm:pt modelId="{733C862A-A5AD-463B-9B64-FF0E26E7CA8D}" type="pres">
      <dgm:prSet presAssocID="{592C6DD7-6EC6-49D7-8001-AF232B5D37DA}" presName="Name9" presStyleLbl="parChTrans1D2" presStyleIdx="0" presStyleCnt="3"/>
      <dgm:spPr/>
      <dgm:t>
        <a:bodyPr/>
        <a:lstStyle/>
        <a:p>
          <a:endParaRPr lang="es-VE"/>
        </a:p>
      </dgm:t>
    </dgm:pt>
    <dgm:pt modelId="{B2071E0D-F8FE-4967-BAAD-F2173E4DB99A}" type="pres">
      <dgm:prSet presAssocID="{592C6DD7-6EC6-49D7-8001-AF232B5D37DA}" presName="connTx" presStyleLbl="parChTrans1D2" presStyleIdx="0" presStyleCnt="3"/>
      <dgm:spPr/>
      <dgm:t>
        <a:bodyPr/>
        <a:lstStyle/>
        <a:p>
          <a:endParaRPr lang="es-VE"/>
        </a:p>
      </dgm:t>
    </dgm:pt>
    <dgm:pt modelId="{E77891EC-0A52-4352-B45E-EB1A6A37870D}" type="pres">
      <dgm:prSet presAssocID="{472611EF-626D-49EE-B2C5-6FCA1579DB2F}" presName="node" presStyleLbl="node1" presStyleIdx="0" presStyleCnt="3">
        <dgm:presLayoutVars>
          <dgm:bulletEnabled val="1"/>
        </dgm:presLayoutVars>
      </dgm:prSet>
      <dgm:spPr/>
      <dgm:t>
        <a:bodyPr/>
        <a:lstStyle/>
        <a:p>
          <a:endParaRPr lang="es-VE"/>
        </a:p>
      </dgm:t>
    </dgm:pt>
    <dgm:pt modelId="{CCB826D0-A682-4EDC-A0E2-50A60EDE55BE}" type="pres">
      <dgm:prSet presAssocID="{723A34F1-B00A-4EF2-8785-3D528B71D59C}" presName="Name9" presStyleLbl="parChTrans1D2" presStyleIdx="1" presStyleCnt="3"/>
      <dgm:spPr/>
      <dgm:t>
        <a:bodyPr/>
        <a:lstStyle/>
        <a:p>
          <a:endParaRPr lang="es-VE"/>
        </a:p>
      </dgm:t>
    </dgm:pt>
    <dgm:pt modelId="{8A49975D-53F2-42B5-A3EE-B069A7FFC2B0}" type="pres">
      <dgm:prSet presAssocID="{723A34F1-B00A-4EF2-8785-3D528B71D59C}" presName="connTx" presStyleLbl="parChTrans1D2" presStyleIdx="1" presStyleCnt="3"/>
      <dgm:spPr/>
      <dgm:t>
        <a:bodyPr/>
        <a:lstStyle/>
        <a:p>
          <a:endParaRPr lang="es-VE"/>
        </a:p>
      </dgm:t>
    </dgm:pt>
    <dgm:pt modelId="{BC3D74F0-6886-4CE2-BFF5-76FAB6D8988D}" type="pres">
      <dgm:prSet presAssocID="{24F52344-BBA3-462B-8AE8-0C956213E4F7}" presName="node" presStyleLbl="node1" presStyleIdx="1" presStyleCnt="3">
        <dgm:presLayoutVars>
          <dgm:bulletEnabled val="1"/>
        </dgm:presLayoutVars>
      </dgm:prSet>
      <dgm:spPr/>
      <dgm:t>
        <a:bodyPr/>
        <a:lstStyle/>
        <a:p>
          <a:endParaRPr lang="es-VE"/>
        </a:p>
      </dgm:t>
    </dgm:pt>
    <dgm:pt modelId="{90656971-FC09-41D4-B010-C83B87B51336}" type="pres">
      <dgm:prSet presAssocID="{FDE73BEE-85FC-4448-BECE-E8D867F871DF}" presName="Name9" presStyleLbl="parChTrans1D2" presStyleIdx="2" presStyleCnt="3"/>
      <dgm:spPr/>
      <dgm:t>
        <a:bodyPr/>
        <a:lstStyle/>
        <a:p>
          <a:endParaRPr lang="es-VE"/>
        </a:p>
      </dgm:t>
    </dgm:pt>
    <dgm:pt modelId="{AEACBEBA-6D15-49B3-B59D-A44A6DBD273B}" type="pres">
      <dgm:prSet presAssocID="{FDE73BEE-85FC-4448-BECE-E8D867F871DF}" presName="connTx" presStyleLbl="parChTrans1D2" presStyleIdx="2" presStyleCnt="3"/>
      <dgm:spPr/>
      <dgm:t>
        <a:bodyPr/>
        <a:lstStyle/>
        <a:p>
          <a:endParaRPr lang="es-VE"/>
        </a:p>
      </dgm:t>
    </dgm:pt>
    <dgm:pt modelId="{6337ED45-D18A-4098-9EBC-376E8578FA50}" type="pres">
      <dgm:prSet presAssocID="{889B91DA-7AAF-41FB-B3DF-4B628DAE6121}" presName="node" presStyleLbl="node1" presStyleIdx="2" presStyleCnt="3">
        <dgm:presLayoutVars>
          <dgm:bulletEnabled val="1"/>
        </dgm:presLayoutVars>
      </dgm:prSet>
      <dgm:spPr/>
      <dgm:t>
        <a:bodyPr/>
        <a:lstStyle/>
        <a:p>
          <a:endParaRPr lang="es-VE"/>
        </a:p>
      </dgm:t>
    </dgm:pt>
  </dgm:ptLst>
  <dgm:cxnLst>
    <dgm:cxn modelId="{D9A8681B-EA1E-4633-BA33-9EA4E35D1DF0}" type="presOf" srcId="{D777B9A5-B4C2-454B-896D-8C8D053D25B5}" destId="{C7368216-2135-4D16-93FB-3F590203A2E4}" srcOrd="0" destOrd="0" presId="urn:microsoft.com/office/officeart/2005/8/layout/radial1"/>
    <dgm:cxn modelId="{2A4E2C73-9B2B-4431-B785-024A469F3D7E}" srcId="{E7B84E25-0254-49D7-9EFB-AF5FFF905333}" destId="{D777B9A5-B4C2-454B-896D-8C8D053D25B5}" srcOrd="0" destOrd="0" parTransId="{E29A5FD2-5035-40C7-933B-CBE30BE6CA32}" sibTransId="{8129ABB2-CB6D-4221-9BB2-90E8E6737E85}"/>
    <dgm:cxn modelId="{952B5E89-43CF-4DCF-BCC0-EED1DD4E4E26}" srcId="{D777B9A5-B4C2-454B-896D-8C8D053D25B5}" destId="{472611EF-626D-49EE-B2C5-6FCA1579DB2F}" srcOrd="0" destOrd="0" parTransId="{592C6DD7-6EC6-49D7-8001-AF232B5D37DA}" sibTransId="{6B9C98E3-7151-406F-ACE0-4ADC3BE830E8}"/>
    <dgm:cxn modelId="{9ABB5799-65C6-40DC-9381-DF871615396E}" srcId="{D777B9A5-B4C2-454B-896D-8C8D053D25B5}" destId="{889B91DA-7AAF-41FB-B3DF-4B628DAE6121}" srcOrd="2" destOrd="0" parTransId="{FDE73BEE-85FC-4448-BECE-E8D867F871DF}" sibTransId="{A921D900-A88C-4636-A145-45A3FB92DFEE}"/>
    <dgm:cxn modelId="{5EB19EC8-04B4-4FF5-8718-FEC36F672E59}" type="presOf" srcId="{E7B84E25-0254-49D7-9EFB-AF5FFF905333}" destId="{1EA5065B-61FB-450C-AD43-DBB5A4C98CAB}" srcOrd="0" destOrd="0" presId="urn:microsoft.com/office/officeart/2005/8/layout/radial1"/>
    <dgm:cxn modelId="{0013AF48-ECBC-4C8F-82E7-626A9FC42C3E}" type="presOf" srcId="{723A34F1-B00A-4EF2-8785-3D528B71D59C}" destId="{CCB826D0-A682-4EDC-A0E2-50A60EDE55BE}" srcOrd="0" destOrd="0" presId="urn:microsoft.com/office/officeart/2005/8/layout/radial1"/>
    <dgm:cxn modelId="{1303618E-48C4-43DF-AA16-2BB8D6883A8A}" srcId="{D777B9A5-B4C2-454B-896D-8C8D053D25B5}" destId="{24F52344-BBA3-462B-8AE8-0C956213E4F7}" srcOrd="1" destOrd="0" parTransId="{723A34F1-B00A-4EF2-8785-3D528B71D59C}" sibTransId="{1A93DAAF-02EF-47D1-8652-5D21A720B27F}"/>
    <dgm:cxn modelId="{01FC5FCB-3C96-429F-88FB-3BB12DAE39FA}" type="presOf" srcId="{24F52344-BBA3-462B-8AE8-0C956213E4F7}" destId="{BC3D74F0-6886-4CE2-BFF5-76FAB6D8988D}" srcOrd="0" destOrd="0" presId="urn:microsoft.com/office/officeart/2005/8/layout/radial1"/>
    <dgm:cxn modelId="{534E5DDA-CA5E-47C4-99B9-B2FFB7BDCEE1}" type="presOf" srcId="{FDE73BEE-85FC-4448-BECE-E8D867F871DF}" destId="{90656971-FC09-41D4-B010-C83B87B51336}" srcOrd="0" destOrd="0" presId="urn:microsoft.com/office/officeart/2005/8/layout/radial1"/>
    <dgm:cxn modelId="{41FDF597-0900-4197-95EB-1ACC242B6076}" type="presOf" srcId="{FDE73BEE-85FC-4448-BECE-E8D867F871DF}" destId="{AEACBEBA-6D15-49B3-B59D-A44A6DBD273B}" srcOrd="1" destOrd="0" presId="urn:microsoft.com/office/officeart/2005/8/layout/radial1"/>
    <dgm:cxn modelId="{B604EE30-7122-49B7-859A-F978CD914C34}" type="presOf" srcId="{592C6DD7-6EC6-49D7-8001-AF232B5D37DA}" destId="{733C862A-A5AD-463B-9B64-FF0E26E7CA8D}" srcOrd="0" destOrd="0" presId="urn:microsoft.com/office/officeart/2005/8/layout/radial1"/>
    <dgm:cxn modelId="{DAB7C3E3-E95D-491E-B894-B160C0EED0B0}" type="presOf" srcId="{592C6DD7-6EC6-49D7-8001-AF232B5D37DA}" destId="{B2071E0D-F8FE-4967-BAAD-F2173E4DB99A}" srcOrd="1" destOrd="0" presId="urn:microsoft.com/office/officeart/2005/8/layout/radial1"/>
    <dgm:cxn modelId="{176AB2C6-586B-47E5-92D6-60299FA50ED5}" type="presOf" srcId="{472611EF-626D-49EE-B2C5-6FCA1579DB2F}" destId="{E77891EC-0A52-4352-B45E-EB1A6A37870D}" srcOrd="0" destOrd="0" presId="urn:microsoft.com/office/officeart/2005/8/layout/radial1"/>
    <dgm:cxn modelId="{BEC5239A-5C1F-4C60-A663-77F6FF4A7FC3}" type="presOf" srcId="{723A34F1-B00A-4EF2-8785-3D528B71D59C}" destId="{8A49975D-53F2-42B5-A3EE-B069A7FFC2B0}" srcOrd="1" destOrd="0" presId="urn:microsoft.com/office/officeart/2005/8/layout/radial1"/>
    <dgm:cxn modelId="{346E7625-4D3D-4C91-A70C-5DCC86070489}" type="presOf" srcId="{889B91DA-7AAF-41FB-B3DF-4B628DAE6121}" destId="{6337ED45-D18A-4098-9EBC-376E8578FA50}" srcOrd="0" destOrd="0" presId="urn:microsoft.com/office/officeart/2005/8/layout/radial1"/>
    <dgm:cxn modelId="{DDB65C45-D4C1-4344-9F63-38AC2DB840D6}" type="presParOf" srcId="{1EA5065B-61FB-450C-AD43-DBB5A4C98CAB}" destId="{C7368216-2135-4D16-93FB-3F590203A2E4}" srcOrd="0" destOrd="0" presId="urn:microsoft.com/office/officeart/2005/8/layout/radial1"/>
    <dgm:cxn modelId="{62DF0FC6-F43F-4FC1-B7B8-C63BAB540D48}" type="presParOf" srcId="{1EA5065B-61FB-450C-AD43-DBB5A4C98CAB}" destId="{733C862A-A5AD-463B-9B64-FF0E26E7CA8D}" srcOrd="1" destOrd="0" presId="urn:microsoft.com/office/officeart/2005/8/layout/radial1"/>
    <dgm:cxn modelId="{1F5FA4DE-320B-4EA0-93A5-022FDA8973F4}" type="presParOf" srcId="{733C862A-A5AD-463B-9B64-FF0E26E7CA8D}" destId="{B2071E0D-F8FE-4967-BAAD-F2173E4DB99A}" srcOrd="0" destOrd="0" presId="urn:microsoft.com/office/officeart/2005/8/layout/radial1"/>
    <dgm:cxn modelId="{345E957D-80BE-4F8C-A999-471ABAB925A1}" type="presParOf" srcId="{1EA5065B-61FB-450C-AD43-DBB5A4C98CAB}" destId="{E77891EC-0A52-4352-B45E-EB1A6A37870D}" srcOrd="2" destOrd="0" presId="urn:microsoft.com/office/officeart/2005/8/layout/radial1"/>
    <dgm:cxn modelId="{8FC7F81C-3101-48FE-9425-DDA1361C3FC6}" type="presParOf" srcId="{1EA5065B-61FB-450C-AD43-DBB5A4C98CAB}" destId="{CCB826D0-A682-4EDC-A0E2-50A60EDE55BE}" srcOrd="3" destOrd="0" presId="urn:microsoft.com/office/officeart/2005/8/layout/radial1"/>
    <dgm:cxn modelId="{EC754382-76F2-40F2-8158-A36F8FC9EA7A}" type="presParOf" srcId="{CCB826D0-A682-4EDC-A0E2-50A60EDE55BE}" destId="{8A49975D-53F2-42B5-A3EE-B069A7FFC2B0}" srcOrd="0" destOrd="0" presId="urn:microsoft.com/office/officeart/2005/8/layout/radial1"/>
    <dgm:cxn modelId="{4DDDEB28-DA53-4CE6-9898-BA20AF70847C}" type="presParOf" srcId="{1EA5065B-61FB-450C-AD43-DBB5A4C98CAB}" destId="{BC3D74F0-6886-4CE2-BFF5-76FAB6D8988D}" srcOrd="4" destOrd="0" presId="urn:microsoft.com/office/officeart/2005/8/layout/radial1"/>
    <dgm:cxn modelId="{D763D329-734A-497F-B370-AF6C100AB493}" type="presParOf" srcId="{1EA5065B-61FB-450C-AD43-DBB5A4C98CAB}" destId="{90656971-FC09-41D4-B010-C83B87B51336}" srcOrd="5" destOrd="0" presId="urn:microsoft.com/office/officeart/2005/8/layout/radial1"/>
    <dgm:cxn modelId="{49482826-BC4B-4296-99CF-B276033EEFF9}" type="presParOf" srcId="{90656971-FC09-41D4-B010-C83B87B51336}" destId="{AEACBEBA-6D15-49B3-B59D-A44A6DBD273B}" srcOrd="0" destOrd="0" presId="urn:microsoft.com/office/officeart/2005/8/layout/radial1"/>
    <dgm:cxn modelId="{98ADAE80-19E9-4B44-B9DD-F0F7E408E2E2}" type="presParOf" srcId="{1EA5065B-61FB-450C-AD43-DBB5A4C98CAB}" destId="{6337ED45-D18A-4098-9EBC-376E8578FA50}"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B84E25-0254-49D7-9EFB-AF5FFF905333}" type="doc">
      <dgm:prSet loTypeId="urn:microsoft.com/office/officeart/2005/8/layout/radial1" loCatId="relationship" qsTypeId="urn:microsoft.com/office/officeart/2005/8/quickstyle/simple1" qsCatId="simple" csTypeId="urn:microsoft.com/office/officeart/2005/8/colors/accent5_2" csCatId="accent5" phldr="1"/>
      <dgm:spPr/>
    </dgm:pt>
    <dgm:pt modelId="{D777B9A5-B4C2-454B-896D-8C8D053D25B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cap="none" normalizeH="0" baseline="0" noProof="0" dirty="0" smtClean="0">
              <a:ln/>
              <a:effectLst/>
              <a:latin typeface="Arial" charset="0"/>
            </a:rPr>
            <a:t>Física Moderna</a:t>
          </a:r>
        </a:p>
      </dgm:t>
    </dgm:pt>
    <dgm:pt modelId="{E29A5FD2-5035-40C7-933B-CBE30BE6CA32}" type="parTrans" cxnId="{2A4E2C73-9B2B-4431-B785-024A469F3D7E}">
      <dgm:prSet/>
      <dgm:spPr/>
      <dgm:t>
        <a:bodyPr/>
        <a:lstStyle/>
        <a:p>
          <a:endParaRPr lang="es-VE"/>
        </a:p>
      </dgm:t>
    </dgm:pt>
    <dgm:pt modelId="{8129ABB2-CB6D-4221-9BB2-90E8E6737E85}" type="sibTrans" cxnId="{2A4E2C73-9B2B-4431-B785-024A469F3D7E}">
      <dgm:prSet/>
      <dgm:spPr/>
      <dgm:t>
        <a:bodyPr/>
        <a:lstStyle/>
        <a:p>
          <a:endParaRPr lang="es-VE"/>
        </a:p>
      </dgm:t>
    </dgm:pt>
    <dgm:pt modelId="{472611EF-626D-49EE-B2C5-6FCA1579DB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0" i="0" u="none" strike="noStrike" cap="none" normalizeH="0" baseline="0" noProof="0" dirty="0" smtClean="0">
              <a:ln/>
              <a:effectLst/>
              <a:latin typeface="Arial" charset="0"/>
            </a:rPr>
            <a:t>Física atómica</a:t>
          </a:r>
          <a:r>
            <a:rPr kumimoji="0" lang="es-VE" sz="1200" b="1" i="0" u="none" strike="noStrike" cap="none" normalizeH="0" baseline="0" noProof="0" dirty="0" smtClean="0">
              <a:ln/>
              <a:effectLst/>
              <a:latin typeface="Arial" charset="0"/>
            </a:rPr>
            <a:t>      </a:t>
          </a:r>
          <a:r>
            <a:rPr kumimoji="0" lang="es-VE" sz="1200" b="0" i="0" u="none" strike="noStrike" cap="none" normalizeH="0" baseline="0" noProof="0" dirty="0" smtClean="0">
              <a:ln/>
              <a:effectLst/>
              <a:latin typeface="Arial" charset="0"/>
            </a:rPr>
            <a:t>	</a:t>
          </a:r>
        </a:p>
      </dgm:t>
    </dgm:pt>
    <dgm:pt modelId="{592C6DD7-6EC6-49D7-8001-AF232B5D37DA}" type="parTrans" cxnId="{952B5E89-43CF-4DCF-BCC0-EED1DD4E4E26}">
      <dgm:prSet/>
      <dgm:spPr/>
      <dgm:t>
        <a:bodyPr/>
        <a:lstStyle/>
        <a:p>
          <a:endParaRPr lang="es-VE"/>
        </a:p>
      </dgm:t>
    </dgm:pt>
    <dgm:pt modelId="{6B9C98E3-7151-406F-ACE0-4ADC3BE830E8}" type="sibTrans" cxnId="{952B5E89-43CF-4DCF-BCC0-EED1DD4E4E26}">
      <dgm:prSet/>
      <dgm:spPr/>
      <dgm:t>
        <a:bodyPr/>
        <a:lstStyle/>
        <a:p>
          <a:endParaRPr lang="es-VE"/>
        </a:p>
      </dgm:t>
    </dgm:pt>
    <dgm:pt modelId="{24F52344-BBA3-462B-8AE8-0C956213E4F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cap="none" normalizeH="0" baseline="0" noProof="0" dirty="0" smtClean="0">
              <a:ln/>
              <a:effectLst/>
              <a:latin typeface="Arial" charset="0"/>
            </a:rPr>
            <a:t>Física nuclear</a:t>
          </a:r>
        </a:p>
      </dgm:t>
    </dgm:pt>
    <dgm:pt modelId="{723A34F1-B00A-4EF2-8785-3D528B71D59C}" type="parTrans" cxnId="{1303618E-48C4-43DF-AA16-2BB8D6883A8A}">
      <dgm:prSet/>
      <dgm:spPr/>
      <dgm:t>
        <a:bodyPr/>
        <a:lstStyle/>
        <a:p>
          <a:endParaRPr lang="es-VE"/>
        </a:p>
      </dgm:t>
    </dgm:pt>
    <dgm:pt modelId="{1A93DAAF-02EF-47D1-8652-5D21A720B27F}" type="sibTrans" cxnId="{1303618E-48C4-43DF-AA16-2BB8D6883A8A}">
      <dgm:prSet/>
      <dgm:spPr/>
      <dgm:t>
        <a:bodyPr/>
        <a:lstStyle/>
        <a:p>
          <a:endParaRPr lang="es-VE"/>
        </a:p>
      </dgm:t>
    </dgm:pt>
    <dgm:pt modelId="{889B91DA-7AAF-41FB-B3DF-4B628DAE612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cap="none" normalizeH="0" baseline="0" noProof="0" dirty="0" smtClean="0">
              <a:ln/>
              <a:effectLst/>
              <a:latin typeface="Arial" charset="0"/>
            </a:rPr>
            <a:t>Física de altas-energías</a:t>
          </a:r>
        </a:p>
      </dgm:t>
    </dgm:pt>
    <dgm:pt modelId="{FDE73BEE-85FC-4448-BECE-E8D867F871DF}" type="parTrans" cxnId="{9ABB5799-65C6-40DC-9381-DF871615396E}">
      <dgm:prSet/>
      <dgm:spPr/>
      <dgm:t>
        <a:bodyPr/>
        <a:lstStyle/>
        <a:p>
          <a:endParaRPr lang="es-VE"/>
        </a:p>
      </dgm:t>
    </dgm:pt>
    <dgm:pt modelId="{A921D900-A88C-4636-A145-45A3FB92DFEE}" type="sibTrans" cxnId="{9ABB5799-65C6-40DC-9381-DF871615396E}">
      <dgm:prSet/>
      <dgm:spPr/>
      <dgm:t>
        <a:bodyPr/>
        <a:lstStyle/>
        <a:p>
          <a:endParaRPr lang="es-VE"/>
        </a:p>
      </dgm:t>
    </dgm:pt>
    <dgm:pt modelId="{595E5CBE-E37B-43C1-816D-3BC65C5AA2D6}">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cap="none" normalizeH="0" baseline="0" noProof="0" dirty="0" smtClean="0">
              <a:ln/>
              <a:effectLst/>
              <a:latin typeface="Arial" charset="0"/>
            </a:rPr>
            <a:t>Física de estado sólido</a:t>
          </a:r>
        </a:p>
      </dgm:t>
    </dgm:pt>
    <dgm:pt modelId="{36F436EB-42D1-473E-B6DF-8F406DC66A1F}" type="parTrans" cxnId="{985B3DBE-023A-4397-BF3F-FE209DB6AC05}">
      <dgm:prSet/>
      <dgm:spPr/>
      <dgm:t>
        <a:bodyPr/>
        <a:lstStyle/>
        <a:p>
          <a:endParaRPr lang="es-VE"/>
        </a:p>
      </dgm:t>
    </dgm:pt>
    <dgm:pt modelId="{18185232-CEAF-46FB-8C46-9E995348E201}" type="sibTrans" cxnId="{985B3DBE-023A-4397-BF3F-FE209DB6AC05}">
      <dgm:prSet/>
      <dgm:spPr/>
      <dgm:t>
        <a:bodyPr/>
        <a:lstStyle/>
        <a:p>
          <a:endParaRPr lang="es-VE"/>
        </a:p>
      </dgm:t>
    </dgm:pt>
    <dgm:pt modelId="{6CF631F8-CD25-492A-86CD-B305A7FBEE7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cap="none" normalizeH="0" baseline="0" noProof="0" dirty="0" smtClean="0">
              <a:ln/>
              <a:effectLst/>
              <a:latin typeface="Arial" charset="0"/>
            </a:rPr>
            <a:t>Física de plasmas</a:t>
          </a:r>
        </a:p>
      </dgm:t>
    </dgm:pt>
    <dgm:pt modelId="{CDC4B774-6D87-4DD6-AFE2-A4396B7D2190}" type="parTrans" cxnId="{D30C8D14-EF98-407E-9539-8F904C01155F}">
      <dgm:prSet/>
      <dgm:spPr/>
      <dgm:t>
        <a:bodyPr/>
        <a:lstStyle/>
        <a:p>
          <a:endParaRPr lang="es-VE"/>
        </a:p>
      </dgm:t>
    </dgm:pt>
    <dgm:pt modelId="{3B473AAD-1DC5-47CA-859F-74879594C624}" type="sibTrans" cxnId="{D30C8D14-EF98-407E-9539-8F904C01155F}">
      <dgm:prSet/>
      <dgm:spPr/>
      <dgm:t>
        <a:bodyPr/>
        <a:lstStyle/>
        <a:p>
          <a:endParaRPr lang="es-VE"/>
        </a:p>
      </dgm:t>
    </dgm:pt>
    <dgm:pt modelId="{AB4BDC16-3302-4DFD-AAB7-DF5F4D2A353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cap="none" normalizeH="0" baseline="0" noProof="0" dirty="0" smtClean="0">
              <a:ln/>
              <a:effectLst/>
              <a:latin typeface="Arial" charset="0"/>
            </a:rPr>
            <a:t>Acústica</a:t>
          </a:r>
        </a:p>
      </dgm:t>
    </dgm:pt>
    <dgm:pt modelId="{01885400-66E4-4D3B-A9D1-363756B7C5F0}" type="parTrans" cxnId="{6ED662E4-B6F9-49FF-B2F1-E0C6D131F430}">
      <dgm:prSet/>
      <dgm:spPr/>
      <dgm:t>
        <a:bodyPr/>
        <a:lstStyle/>
        <a:p>
          <a:endParaRPr lang="es-VE"/>
        </a:p>
      </dgm:t>
    </dgm:pt>
    <dgm:pt modelId="{E12D99CA-A6B4-46CC-B639-4B0036C53C31}" type="sibTrans" cxnId="{6ED662E4-B6F9-49FF-B2F1-E0C6D131F430}">
      <dgm:prSet/>
      <dgm:spPr/>
      <dgm:t>
        <a:bodyPr/>
        <a:lstStyle/>
        <a:p>
          <a:endParaRPr lang="es-VE"/>
        </a:p>
      </dgm:t>
    </dgm:pt>
    <dgm:pt modelId="{1EA5065B-61FB-450C-AD43-DBB5A4C98CAB}" type="pres">
      <dgm:prSet presAssocID="{E7B84E25-0254-49D7-9EFB-AF5FFF905333}" presName="cycle" presStyleCnt="0">
        <dgm:presLayoutVars>
          <dgm:chMax val="1"/>
          <dgm:dir/>
          <dgm:animLvl val="ctr"/>
          <dgm:resizeHandles val="exact"/>
        </dgm:presLayoutVars>
      </dgm:prSet>
      <dgm:spPr/>
    </dgm:pt>
    <dgm:pt modelId="{C7368216-2135-4D16-93FB-3F590203A2E4}" type="pres">
      <dgm:prSet presAssocID="{D777B9A5-B4C2-454B-896D-8C8D053D25B5}" presName="centerShape" presStyleLbl="node0" presStyleIdx="0" presStyleCnt="1"/>
      <dgm:spPr/>
      <dgm:t>
        <a:bodyPr/>
        <a:lstStyle/>
        <a:p>
          <a:endParaRPr lang="es-VE"/>
        </a:p>
      </dgm:t>
    </dgm:pt>
    <dgm:pt modelId="{733C862A-A5AD-463B-9B64-FF0E26E7CA8D}" type="pres">
      <dgm:prSet presAssocID="{592C6DD7-6EC6-49D7-8001-AF232B5D37DA}" presName="Name9" presStyleLbl="parChTrans1D2" presStyleIdx="0" presStyleCnt="6"/>
      <dgm:spPr/>
      <dgm:t>
        <a:bodyPr/>
        <a:lstStyle/>
        <a:p>
          <a:endParaRPr lang="es-VE"/>
        </a:p>
      </dgm:t>
    </dgm:pt>
    <dgm:pt modelId="{B2071E0D-F8FE-4967-BAAD-F2173E4DB99A}" type="pres">
      <dgm:prSet presAssocID="{592C6DD7-6EC6-49D7-8001-AF232B5D37DA}" presName="connTx" presStyleLbl="parChTrans1D2" presStyleIdx="0" presStyleCnt="6"/>
      <dgm:spPr/>
      <dgm:t>
        <a:bodyPr/>
        <a:lstStyle/>
        <a:p>
          <a:endParaRPr lang="es-VE"/>
        </a:p>
      </dgm:t>
    </dgm:pt>
    <dgm:pt modelId="{E77891EC-0A52-4352-B45E-EB1A6A37870D}" type="pres">
      <dgm:prSet presAssocID="{472611EF-626D-49EE-B2C5-6FCA1579DB2F}" presName="node" presStyleLbl="node1" presStyleIdx="0" presStyleCnt="6">
        <dgm:presLayoutVars>
          <dgm:bulletEnabled val="1"/>
        </dgm:presLayoutVars>
      </dgm:prSet>
      <dgm:spPr/>
      <dgm:t>
        <a:bodyPr/>
        <a:lstStyle/>
        <a:p>
          <a:endParaRPr lang="es-VE"/>
        </a:p>
      </dgm:t>
    </dgm:pt>
    <dgm:pt modelId="{CCB826D0-A682-4EDC-A0E2-50A60EDE55BE}" type="pres">
      <dgm:prSet presAssocID="{723A34F1-B00A-4EF2-8785-3D528B71D59C}" presName="Name9" presStyleLbl="parChTrans1D2" presStyleIdx="1" presStyleCnt="6"/>
      <dgm:spPr/>
      <dgm:t>
        <a:bodyPr/>
        <a:lstStyle/>
        <a:p>
          <a:endParaRPr lang="es-VE"/>
        </a:p>
      </dgm:t>
    </dgm:pt>
    <dgm:pt modelId="{8A49975D-53F2-42B5-A3EE-B069A7FFC2B0}" type="pres">
      <dgm:prSet presAssocID="{723A34F1-B00A-4EF2-8785-3D528B71D59C}" presName="connTx" presStyleLbl="parChTrans1D2" presStyleIdx="1" presStyleCnt="6"/>
      <dgm:spPr/>
      <dgm:t>
        <a:bodyPr/>
        <a:lstStyle/>
        <a:p>
          <a:endParaRPr lang="es-VE"/>
        </a:p>
      </dgm:t>
    </dgm:pt>
    <dgm:pt modelId="{BC3D74F0-6886-4CE2-BFF5-76FAB6D8988D}" type="pres">
      <dgm:prSet presAssocID="{24F52344-BBA3-462B-8AE8-0C956213E4F7}" presName="node" presStyleLbl="node1" presStyleIdx="1" presStyleCnt="6">
        <dgm:presLayoutVars>
          <dgm:bulletEnabled val="1"/>
        </dgm:presLayoutVars>
      </dgm:prSet>
      <dgm:spPr/>
      <dgm:t>
        <a:bodyPr/>
        <a:lstStyle/>
        <a:p>
          <a:endParaRPr lang="es-VE"/>
        </a:p>
      </dgm:t>
    </dgm:pt>
    <dgm:pt modelId="{90656971-FC09-41D4-B010-C83B87B51336}" type="pres">
      <dgm:prSet presAssocID="{FDE73BEE-85FC-4448-BECE-E8D867F871DF}" presName="Name9" presStyleLbl="parChTrans1D2" presStyleIdx="2" presStyleCnt="6"/>
      <dgm:spPr/>
      <dgm:t>
        <a:bodyPr/>
        <a:lstStyle/>
        <a:p>
          <a:endParaRPr lang="es-VE"/>
        </a:p>
      </dgm:t>
    </dgm:pt>
    <dgm:pt modelId="{AEACBEBA-6D15-49B3-B59D-A44A6DBD273B}" type="pres">
      <dgm:prSet presAssocID="{FDE73BEE-85FC-4448-BECE-E8D867F871DF}" presName="connTx" presStyleLbl="parChTrans1D2" presStyleIdx="2" presStyleCnt="6"/>
      <dgm:spPr/>
      <dgm:t>
        <a:bodyPr/>
        <a:lstStyle/>
        <a:p>
          <a:endParaRPr lang="es-VE"/>
        </a:p>
      </dgm:t>
    </dgm:pt>
    <dgm:pt modelId="{6337ED45-D18A-4098-9EBC-376E8578FA50}" type="pres">
      <dgm:prSet presAssocID="{889B91DA-7AAF-41FB-B3DF-4B628DAE6121}" presName="node" presStyleLbl="node1" presStyleIdx="2" presStyleCnt="6">
        <dgm:presLayoutVars>
          <dgm:bulletEnabled val="1"/>
        </dgm:presLayoutVars>
      </dgm:prSet>
      <dgm:spPr/>
      <dgm:t>
        <a:bodyPr/>
        <a:lstStyle/>
        <a:p>
          <a:endParaRPr lang="es-VE"/>
        </a:p>
      </dgm:t>
    </dgm:pt>
    <dgm:pt modelId="{CC515B56-9065-4392-9E39-C8F3FC8AC5B2}" type="pres">
      <dgm:prSet presAssocID="{36F436EB-42D1-473E-B6DF-8F406DC66A1F}" presName="Name9" presStyleLbl="parChTrans1D2" presStyleIdx="3" presStyleCnt="6"/>
      <dgm:spPr/>
      <dgm:t>
        <a:bodyPr/>
        <a:lstStyle/>
        <a:p>
          <a:endParaRPr lang="es-VE"/>
        </a:p>
      </dgm:t>
    </dgm:pt>
    <dgm:pt modelId="{5E344FA2-BDD7-4DCE-86B3-356544CCC7B6}" type="pres">
      <dgm:prSet presAssocID="{36F436EB-42D1-473E-B6DF-8F406DC66A1F}" presName="connTx" presStyleLbl="parChTrans1D2" presStyleIdx="3" presStyleCnt="6"/>
      <dgm:spPr/>
      <dgm:t>
        <a:bodyPr/>
        <a:lstStyle/>
        <a:p>
          <a:endParaRPr lang="es-VE"/>
        </a:p>
      </dgm:t>
    </dgm:pt>
    <dgm:pt modelId="{FFCA1609-D4AF-4F4E-BA1F-407626ED41B4}" type="pres">
      <dgm:prSet presAssocID="{595E5CBE-E37B-43C1-816D-3BC65C5AA2D6}" presName="node" presStyleLbl="node1" presStyleIdx="3" presStyleCnt="6">
        <dgm:presLayoutVars>
          <dgm:bulletEnabled val="1"/>
        </dgm:presLayoutVars>
      </dgm:prSet>
      <dgm:spPr/>
      <dgm:t>
        <a:bodyPr/>
        <a:lstStyle/>
        <a:p>
          <a:endParaRPr lang="es-VE"/>
        </a:p>
      </dgm:t>
    </dgm:pt>
    <dgm:pt modelId="{D8226835-F806-42C3-87D3-E04037AE5905}" type="pres">
      <dgm:prSet presAssocID="{CDC4B774-6D87-4DD6-AFE2-A4396B7D2190}" presName="Name9" presStyleLbl="parChTrans1D2" presStyleIdx="4" presStyleCnt="6"/>
      <dgm:spPr/>
      <dgm:t>
        <a:bodyPr/>
        <a:lstStyle/>
        <a:p>
          <a:endParaRPr lang="es-VE"/>
        </a:p>
      </dgm:t>
    </dgm:pt>
    <dgm:pt modelId="{7C6D21E0-3F41-4E68-9B7C-8F5C35CF822B}" type="pres">
      <dgm:prSet presAssocID="{CDC4B774-6D87-4DD6-AFE2-A4396B7D2190}" presName="connTx" presStyleLbl="parChTrans1D2" presStyleIdx="4" presStyleCnt="6"/>
      <dgm:spPr/>
      <dgm:t>
        <a:bodyPr/>
        <a:lstStyle/>
        <a:p>
          <a:endParaRPr lang="es-VE"/>
        </a:p>
      </dgm:t>
    </dgm:pt>
    <dgm:pt modelId="{9FDAE6E4-2FD0-4AF3-9B43-1AE0E35F9DA1}" type="pres">
      <dgm:prSet presAssocID="{6CF631F8-CD25-492A-86CD-B305A7FBEE7C}" presName="node" presStyleLbl="node1" presStyleIdx="4" presStyleCnt="6">
        <dgm:presLayoutVars>
          <dgm:bulletEnabled val="1"/>
        </dgm:presLayoutVars>
      </dgm:prSet>
      <dgm:spPr/>
      <dgm:t>
        <a:bodyPr/>
        <a:lstStyle/>
        <a:p>
          <a:endParaRPr lang="es-VE"/>
        </a:p>
      </dgm:t>
    </dgm:pt>
    <dgm:pt modelId="{313EFBF9-8862-4C81-A6C2-774C71735F18}" type="pres">
      <dgm:prSet presAssocID="{01885400-66E4-4D3B-A9D1-363756B7C5F0}" presName="Name9" presStyleLbl="parChTrans1D2" presStyleIdx="5" presStyleCnt="6"/>
      <dgm:spPr/>
      <dgm:t>
        <a:bodyPr/>
        <a:lstStyle/>
        <a:p>
          <a:endParaRPr lang="es-VE"/>
        </a:p>
      </dgm:t>
    </dgm:pt>
    <dgm:pt modelId="{DA8F8CB8-495A-46C0-A7F4-232E17CF1BCA}" type="pres">
      <dgm:prSet presAssocID="{01885400-66E4-4D3B-A9D1-363756B7C5F0}" presName="connTx" presStyleLbl="parChTrans1D2" presStyleIdx="5" presStyleCnt="6"/>
      <dgm:spPr/>
      <dgm:t>
        <a:bodyPr/>
        <a:lstStyle/>
        <a:p>
          <a:endParaRPr lang="es-VE"/>
        </a:p>
      </dgm:t>
    </dgm:pt>
    <dgm:pt modelId="{AEDD3ACE-1FD2-49A6-BEDA-7CAC253BA2FB}" type="pres">
      <dgm:prSet presAssocID="{AB4BDC16-3302-4DFD-AAB7-DF5F4D2A3535}" presName="node" presStyleLbl="node1" presStyleIdx="5" presStyleCnt="6">
        <dgm:presLayoutVars>
          <dgm:bulletEnabled val="1"/>
        </dgm:presLayoutVars>
      </dgm:prSet>
      <dgm:spPr/>
      <dgm:t>
        <a:bodyPr/>
        <a:lstStyle/>
        <a:p>
          <a:endParaRPr lang="es-VE"/>
        </a:p>
      </dgm:t>
    </dgm:pt>
  </dgm:ptLst>
  <dgm:cxnLst>
    <dgm:cxn modelId="{54D77874-9644-40F9-80E4-2103D7BBCCCB}" type="presOf" srcId="{24F52344-BBA3-462B-8AE8-0C956213E4F7}" destId="{BC3D74F0-6886-4CE2-BFF5-76FAB6D8988D}" srcOrd="0" destOrd="0" presId="urn:microsoft.com/office/officeart/2005/8/layout/radial1"/>
    <dgm:cxn modelId="{AB88BD53-91AA-417B-BED8-0589665358F4}" type="presOf" srcId="{723A34F1-B00A-4EF2-8785-3D528B71D59C}" destId="{CCB826D0-A682-4EDC-A0E2-50A60EDE55BE}" srcOrd="0" destOrd="0" presId="urn:microsoft.com/office/officeart/2005/8/layout/radial1"/>
    <dgm:cxn modelId="{F43694CF-BA5E-4271-AEB2-8102BFFA22F4}" type="presOf" srcId="{723A34F1-B00A-4EF2-8785-3D528B71D59C}" destId="{8A49975D-53F2-42B5-A3EE-B069A7FFC2B0}" srcOrd="1" destOrd="0" presId="urn:microsoft.com/office/officeart/2005/8/layout/radial1"/>
    <dgm:cxn modelId="{9DF36E08-9C93-42AE-8628-FE8DD52330FC}" type="presOf" srcId="{AB4BDC16-3302-4DFD-AAB7-DF5F4D2A3535}" destId="{AEDD3ACE-1FD2-49A6-BEDA-7CAC253BA2FB}" srcOrd="0" destOrd="0" presId="urn:microsoft.com/office/officeart/2005/8/layout/radial1"/>
    <dgm:cxn modelId="{90452B7B-4C73-4D0F-9C53-B0DD3E9959A1}" type="presOf" srcId="{FDE73BEE-85FC-4448-BECE-E8D867F871DF}" destId="{90656971-FC09-41D4-B010-C83B87B51336}" srcOrd="0" destOrd="0" presId="urn:microsoft.com/office/officeart/2005/8/layout/radial1"/>
    <dgm:cxn modelId="{ED4D079F-4D22-4431-9203-709C2BE0F65E}" type="presOf" srcId="{472611EF-626D-49EE-B2C5-6FCA1579DB2F}" destId="{E77891EC-0A52-4352-B45E-EB1A6A37870D}" srcOrd="0" destOrd="0" presId="urn:microsoft.com/office/officeart/2005/8/layout/radial1"/>
    <dgm:cxn modelId="{952B5E89-43CF-4DCF-BCC0-EED1DD4E4E26}" srcId="{D777B9A5-B4C2-454B-896D-8C8D053D25B5}" destId="{472611EF-626D-49EE-B2C5-6FCA1579DB2F}" srcOrd="0" destOrd="0" parTransId="{592C6DD7-6EC6-49D7-8001-AF232B5D37DA}" sibTransId="{6B9C98E3-7151-406F-ACE0-4ADC3BE830E8}"/>
    <dgm:cxn modelId="{1303618E-48C4-43DF-AA16-2BB8D6883A8A}" srcId="{D777B9A5-B4C2-454B-896D-8C8D053D25B5}" destId="{24F52344-BBA3-462B-8AE8-0C956213E4F7}" srcOrd="1" destOrd="0" parTransId="{723A34F1-B00A-4EF2-8785-3D528B71D59C}" sibTransId="{1A93DAAF-02EF-47D1-8652-5D21A720B27F}"/>
    <dgm:cxn modelId="{C45EF61A-D310-46F4-A37D-E51F13B96051}" type="presOf" srcId="{D777B9A5-B4C2-454B-896D-8C8D053D25B5}" destId="{C7368216-2135-4D16-93FB-3F590203A2E4}" srcOrd="0" destOrd="0" presId="urn:microsoft.com/office/officeart/2005/8/layout/radial1"/>
    <dgm:cxn modelId="{6ED662E4-B6F9-49FF-B2F1-E0C6D131F430}" srcId="{D777B9A5-B4C2-454B-896D-8C8D053D25B5}" destId="{AB4BDC16-3302-4DFD-AAB7-DF5F4D2A3535}" srcOrd="5" destOrd="0" parTransId="{01885400-66E4-4D3B-A9D1-363756B7C5F0}" sibTransId="{E12D99CA-A6B4-46CC-B639-4B0036C53C31}"/>
    <dgm:cxn modelId="{2F84C4C8-7DB7-4DC7-A9EB-2618641B8BEA}" type="presOf" srcId="{36F436EB-42D1-473E-B6DF-8F406DC66A1F}" destId="{CC515B56-9065-4392-9E39-C8F3FC8AC5B2}" srcOrd="0" destOrd="0" presId="urn:microsoft.com/office/officeart/2005/8/layout/radial1"/>
    <dgm:cxn modelId="{B2397966-6173-42E3-BD79-F4C24ADF1CDD}" type="presOf" srcId="{592C6DD7-6EC6-49D7-8001-AF232B5D37DA}" destId="{B2071E0D-F8FE-4967-BAAD-F2173E4DB99A}" srcOrd="1" destOrd="0" presId="urn:microsoft.com/office/officeart/2005/8/layout/radial1"/>
    <dgm:cxn modelId="{9ABB5799-65C6-40DC-9381-DF871615396E}" srcId="{D777B9A5-B4C2-454B-896D-8C8D053D25B5}" destId="{889B91DA-7AAF-41FB-B3DF-4B628DAE6121}" srcOrd="2" destOrd="0" parTransId="{FDE73BEE-85FC-4448-BECE-E8D867F871DF}" sibTransId="{A921D900-A88C-4636-A145-45A3FB92DFEE}"/>
    <dgm:cxn modelId="{95ED5AA4-3429-4C9C-9F3E-EC9929BA3943}" type="presOf" srcId="{01885400-66E4-4D3B-A9D1-363756B7C5F0}" destId="{DA8F8CB8-495A-46C0-A7F4-232E17CF1BCA}" srcOrd="1" destOrd="0" presId="urn:microsoft.com/office/officeart/2005/8/layout/radial1"/>
    <dgm:cxn modelId="{D30C8D14-EF98-407E-9539-8F904C01155F}" srcId="{D777B9A5-B4C2-454B-896D-8C8D053D25B5}" destId="{6CF631F8-CD25-492A-86CD-B305A7FBEE7C}" srcOrd="4" destOrd="0" parTransId="{CDC4B774-6D87-4DD6-AFE2-A4396B7D2190}" sibTransId="{3B473AAD-1DC5-47CA-859F-74879594C624}"/>
    <dgm:cxn modelId="{C0C01AD0-09D4-42CB-A5F7-622F07DD8B4D}" type="presOf" srcId="{01885400-66E4-4D3B-A9D1-363756B7C5F0}" destId="{313EFBF9-8862-4C81-A6C2-774C71735F18}" srcOrd="0" destOrd="0" presId="urn:microsoft.com/office/officeart/2005/8/layout/radial1"/>
    <dgm:cxn modelId="{985B3DBE-023A-4397-BF3F-FE209DB6AC05}" srcId="{D777B9A5-B4C2-454B-896D-8C8D053D25B5}" destId="{595E5CBE-E37B-43C1-816D-3BC65C5AA2D6}" srcOrd="3" destOrd="0" parTransId="{36F436EB-42D1-473E-B6DF-8F406DC66A1F}" sibTransId="{18185232-CEAF-46FB-8C46-9E995348E201}"/>
    <dgm:cxn modelId="{E2E470B7-13B1-4027-89A9-0A0987A21C68}" type="presOf" srcId="{889B91DA-7AAF-41FB-B3DF-4B628DAE6121}" destId="{6337ED45-D18A-4098-9EBC-376E8578FA50}" srcOrd="0" destOrd="0" presId="urn:microsoft.com/office/officeart/2005/8/layout/radial1"/>
    <dgm:cxn modelId="{3B26B4CB-5740-403A-BBA7-724B16D5B27D}" type="presOf" srcId="{CDC4B774-6D87-4DD6-AFE2-A4396B7D2190}" destId="{D8226835-F806-42C3-87D3-E04037AE5905}" srcOrd="0" destOrd="0" presId="urn:microsoft.com/office/officeart/2005/8/layout/radial1"/>
    <dgm:cxn modelId="{29EF5D3A-2D51-4C1F-9E57-F6F0D5CF3CAE}" type="presOf" srcId="{E7B84E25-0254-49D7-9EFB-AF5FFF905333}" destId="{1EA5065B-61FB-450C-AD43-DBB5A4C98CAB}" srcOrd="0" destOrd="0" presId="urn:microsoft.com/office/officeart/2005/8/layout/radial1"/>
    <dgm:cxn modelId="{53AD318D-7349-471E-A984-0593B59F2094}" type="presOf" srcId="{36F436EB-42D1-473E-B6DF-8F406DC66A1F}" destId="{5E344FA2-BDD7-4DCE-86B3-356544CCC7B6}" srcOrd="1" destOrd="0" presId="urn:microsoft.com/office/officeart/2005/8/layout/radial1"/>
    <dgm:cxn modelId="{BCD280CA-FDB5-4066-97FF-C0953FBD9158}" type="presOf" srcId="{595E5CBE-E37B-43C1-816D-3BC65C5AA2D6}" destId="{FFCA1609-D4AF-4F4E-BA1F-407626ED41B4}" srcOrd="0" destOrd="0" presId="urn:microsoft.com/office/officeart/2005/8/layout/radial1"/>
    <dgm:cxn modelId="{2A4E2C73-9B2B-4431-B785-024A469F3D7E}" srcId="{E7B84E25-0254-49D7-9EFB-AF5FFF905333}" destId="{D777B9A5-B4C2-454B-896D-8C8D053D25B5}" srcOrd="0" destOrd="0" parTransId="{E29A5FD2-5035-40C7-933B-CBE30BE6CA32}" sibTransId="{8129ABB2-CB6D-4221-9BB2-90E8E6737E85}"/>
    <dgm:cxn modelId="{96761D3D-7E62-4525-B94F-5E380FABF62A}" type="presOf" srcId="{FDE73BEE-85FC-4448-BECE-E8D867F871DF}" destId="{AEACBEBA-6D15-49B3-B59D-A44A6DBD273B}" srcOrd="1" destOrd="0" presId="urn:microsoft.com/office/officeart/2005/8/layout/radial1"/>
    <dgm:cxn modelId="{6633740F-180A-4717-AD53-F6A5A2938EEC}" type="presOf" srcId="{CDC4B774-6D87-4DD6-AFE2-A4396B7D2190}" destId="{7C6D21E0-3F41-4E68-9B7C-8F5C35CF822B}" srcOrd="1" destOrd="0" presId="urn:microsoft.com/office/officeart/2005/8/layout/radial1"/>
    <dgm:cxn modelId="{8A7B73A9-5B3F-4A40-B7E1-FCEFF971B82B}" type="presOf" srcId="{6CF631F8-CD25-492A-86CD-B305A7FBEE7C}" destId="{9FDAE6E4-2FD0-4AF3-9B43-1AE0E35F9DA1}" srcOrd="0" destOrd="0" presId="urn:microsoft.com/office/officeart/2005/8/layout/radial1"/>
    <dgm:cxn modelId="{F3EC7BD6-0269-498C-A6BE-87E975EA8E61}" type="presOf" srcId="{592C6DD7-6EC6-49D7-8001-AF232B5D37DA}" destId="{733C862A-A5AD-463B-9B64-FF0E26E7CA8D}" srcOrd="0" destOrd="0" presId="urn:microsoft.com/office/officeart/2005/8/layout/radial1"/>
    <dgm:cxn modelId="{29A6CB9F-634C-4AA8-8FB3-D789AC607E62}" type="presParOf" srcId="{1EA5065B-61FB-450C-AD43-DBB5A4C98CAB}" destId="{C7368216-2135-4D16-93FB-3F590203A2E4}" srcOrd="0" destOrd="0" presId="urn:microsoft.com/office/officeart/2005/8/layout/radial1"/>
    <dgm:cxn modelId="{88E840CF-4D14-4362-88C6-6EDD78C52C7D}" type="presParOf" srcId="{1EA5065B-61FB-450C-AD43-DBB5A4C98CAB}" destId="{733C862A-A5AD-463B-9B64-FF0E26E7CA8D}" srcOrd="1" destOrd="0" presId="urn:microsoft.com/office/officeart/2005/8/layout/radial1"/>
    <dgm:cxn modelId="{BE3AF976-10EE-448D-B145-4CF65D5BA641}" type="presParOf" srcId="{733C862A-A5AD-463B-9B64-FF0E26E7CA8D}" destId="{B2071E0D-F8FE-4967-BAAD-F2173E4DB99A}" srcOrd="0" destOrd="0" presId="urn:microsoft.com/office/officeart/2005/8/layout/radial1"/>
    <dgm:cxn modelId="{B2C3B548-48AA-4668-A350-7B6AE0041AD9}" type="presParOf" srcId="{1EA5065B-61FB-450C-AD43-DBB5A4C98CAB}" destId="{E77891EC-0A52-4352-B45E-EB1A6A37870D}" srcOrd="2" destOrd="0" presId="urn:microsoft.com/office/officeart/2005/8/layout/radial1"/>
    <dgm:cxn modelId="{879666D2-B00C-4153-819F-81F74306C737}" type="presParOf" srcId="{1EA5065B-61FB-450C-AD43-DBB5A4C98CAB}" destId="{CCB826D0-A682-4EDC-A0E2-50A60EDE55BE}" srcOrd="3" destOrd="0" presId="urn:microsoft.com/office/officeart/2005/8/layout/radial1"/>
    <dgm:cxn modelId="{1BAA1B46-23E3-41C3-B5ED-B496CD2E2DEC}" type="presParOf" srcId="{CCB826D0-A682-4EDC-A0E2-50A60EDE55BE}" destId="{8A49975D-53F2-42B5-A3EE-B069A7FFC2B0}" srcOrd="0" destOrd="0" presId="urn:microsoft.com/office/officeart/2005/8/layout/radial1"/>
    <dgm:cxn modelId="{E92B2F95-81A4-4FB6-8214-6D0200E3B4CE}" type="presParOf" srcId="{1EA5065B-61FB-450C-AD43-DBB5A4C98CAB}" destId="{BC3D74F0-6886-4CE2-BFF5-76FAB6D8988D}" srcOrd="4" destOrd="0" presId="urn:microsoft.com/office/officeart/2005/8/layout/radial1"/>
    <dgm:cxn modelId="{A5E76DE3-DE11-45D7-BF8B-DEFAC45B6EE8}" type="presParOf" srcId="{1EA5065B-61FB-450C-AD43-DBB5A4C98CAB}" destId="{90656971-FC09-41D4-B010-C83B87B51336}" srcOrd="5" destOrd="0" presId="urn:microsoft.com/office/officeart/2005/8/layout/radial1"/>
    <dgm:cxn modelId="{A928D2A2-08DC-4D7E-A503-F73837DEEE96}" type="presParOf" srcId="{90656971-FC09-41D4-B010-C83B87B51336}" destId="{AEACBEBA-6D15-49B3-B59D-A44A6DBD273B}" srcOrd="0" destOrd="0" presId="urn:microsoft.com/office/officeart/2005/8/layout/radial1"/>
    <dgm:cxn modelId="{983B0353-D96F-43B4-B21C-498A3E510484}" type="presParOf" srcId="{1EA5065B-61FB-450C-AD43-DBB5A4C98CAB}" destId="{6337ED45-D18A-4098-9EBC-376E8578FA50}" srcOrd="6" destOrd="0" presId="urn:microsoft.com/office/officeart/2005/8/layout/radial1"/>
    <dgm:cxn modelId="{805C2D6F-D156-454C-9489-590E25975248}" type="presParOf" srcId="{1EA5065B-61FB-450C-AD43-DBB5A4C98CAB}" destId="{CC515B56-9065-4392-9E39-C8F3FC8AC5B2}" srcOrd="7" destOrd="0" presId="urn:microsoft.com/office/officeart/2005/8/layout/radial1"/>
    <dgm:cxn modelId="{D0A8AC30-C562-40EF-9E00-FBA181841185}" type="presParOf" srcId="{CC515B56-9065-4392-9E39-C8F3FC8AC5B2}" destId="{5E344FA2-BDD7-4DCE-86B3-356544CCC7B6}" srcOrd="0" destOrd="0" presId="urn:microsoft.com/office/officeart/2005/8/layout/radial1"/>
    <dgm:cxn modelId="{AEF8C553-F4B2-4018-9137-4A142092E8D3}" type="presParOf" srcId="{1EA5065B-61FB-450C-AD43-DBB5A4C98CAB}" destId="{FFCA1609-D4AF-4F4E-BA1F-407626ED41B4}" srcOrd="8" destOrd="0" presId="urn:microsoft.com/office/officeart/2005/8/layout/radial1"/>
    <dgm:cxn modelId="{6C0B814C-3F6B-4C13-BE20-905C26B77C04}" type="presParOf" srcId="{1EA5065B-61FB-450C-AD43-DBB5A4C98CAB}" destId="{D8226835-F806-42C3-87D3-E04037AE5905}" srcOrd="9" destOrd="0" presId="urn:microsoft.com/office/officeart/2005/8/layout/radial1"/>
    <dgm:cxn modelId="{73D06FAA-A2FC-4C11-9222-080F08B45FC1}" type="presParOf" srcId="{D8226835-F806-42C3-87D3-E04037AE5905}" destId="{7C6D21E0-3F41-4E68-9B7C-8F5C35CF822B}" srcOrd="0" destOrd="0" presId="urn:microsoft.com/office/officeart/2005/8/layout/radial1"/>
    <dgm:cxn modelId="{5BDCD40B-D3B6-4003-982B-B2E2D8D2EAC9}" type="presParOf" srcId="{1EA5065B-61FB-450C-AD43-DBB5A4C98CAB}" destId="{9FDAE6E4-2FD0-4AF3-9B43-1AE0E35F9DA1}" srcOrd="10" destOrd="0" presId="urn:microsoft.com/office/officeart/2005/8/layout/radial1"/>
    <dgm:cxn modelId="{6FE0D46F-73BD-4E3C-950A-4811BAF49CF2}" type="presParOf" srcId="{1EA5065B-61FB-450C-AD43-DBB5A4C98CAB}" destId="{313EFBF9-8862-4C81-A6C2-774C71735F18}" srcOrd="11" destOrd="0" presId="urn:microsoft.com/office/officeart/2005/8/layout/radial1"/>
    <dgm:cxn modelId="{3066245C-051A-40E1-9EB5-1584C8165C1A}" type="presParOf" srcId="{313EFBF9-8862-4C81-A6C2-774C71735F18}" destId="{DA8F8CB8-495A-46C0-A7F4-232E17CF1BCA}" srcOrd="0" destOrd="0" presId="urn:microsoft.com/office/officeart/2005/8/layout/radial1"/>
    <dgm:cxn modelId="{564873A3-0D88-4F86-85CC-A79AC880B685}" type="presParOf" srcId="{1EA5065B-61FB-450C-AD43-DBB5A4C98CAB}" destId="{AEDD3ACE-1FD2-49A6-BEDA-7CAC253BA2FB}"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84E25-0254-49D7-9EFB-AF5FFF905333}" type="doc">
      <dgm:prSet loTypeId="urn:microsoft.com/office/officeart/2005/8/layout/hierarchy4" loCatId="relationship" qsTypeId="urn:microsoft.com/office/officeart/2005/8/quickstyle/simple1" qsCatId="simple" csTypeId="urn:microsoft.com/office/officeart/2005/8/colors/accent2_2" csCatId="accent2" phldr="1"/>
      <dgm:spPr/>
    </dgm:pt>
    <dgm:pt modelId="{D777B9A5-B4C2-454B-896D-8C8D053D25B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Leyes de  Conservación (física clásica)                                     </a:t>
          </a:r>
        </a:p>
      </dgm:t>
    </dgm:pt>
    <dgm:pt modelId="{E29A5FD2-5035-40C7-933B-CBE30BE6CA32}" type="parTrans" cxnId="{2A4E2C73-9B2B-4431-B785-024A469F3D7E}">
      <dgm:prSet/>
      <dgm:spPr/>
      <dgm:t>
        <a:bodyPr/>
        <a:lstStyle/>
        <a:p>
          <a:endParaRPr lang="es-VE"/>
        </a:p>
      </dgm:t>
    </dgm:pt>
    <dgm:pt modelId="{8129ABB2-CB6D-4221-9BB2-90E8E6737E85}" type="sibTrans" cxnId="{2A4E2C73-9B2B-4431-B785-024A469F3D7E}">
      <dgm:prSet/>
      <dgm:spPr/>
      <dgm:t>
        <a:bodyPr/>
        <a:lstStyle/>
        <a:p>
          <a:endParaRPr lang="es-VE"/>
        </a:p>
      </dgm:t>
    </dgm:pt>
    <dgm:pt modelId="{472611EF-626D-49EE-B2C5-6FCA1579DB2F}">
      <dgm:prSet custT="1"/>
      <dgm:spPr>
        <a:solidFill>
          <a:srgbClr val="FF000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Masa</a:t>
          </a:r>
        </a:p>
      </dgm:t>
    </dgm:pt>
    <dgm:pt modelId="{592C6DD7-6EC6-49D7-8001-AF232B5D37DA}" type="parTrans" cxnId="{952B5E89-43CF-4DCF-BCC0-EED1DD4E4E26}">
      <dgm:prSet/>
      <dgm:spPr/>
      <dgm:t>
        <a:bodyPr/>
        <a:lstStyle/>
        <a:p>
          <a:endParaRPr lang="es-VE"/>
        </a:p>
      </dgm:t>
    </dgm:pt>
    <dgm:pt modelId="{6B9C98E3-7151-406F-ACE0-4ADC3BE830E8}" type="sibTrans" cxnId="{952B5E89-43CF-4DCF-BCC0-EED1DD4E4E26}">
      <dgm:prSet/>
      <dgm:spPr/>
      <dgm:t>
        <a:bodyPr/>
        <a:lstStyle/>
        <a:p>
          <a:endParaRPr lang="es-VE"/>
        </a:p>
      </dgm:t>
    </dgm:pt>
    <dgm:pt modelId="{24F52344-BBA3-462B-8AE8-0C956213E4F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Energía</a:t>
          </a:r>
        </a:p>
      </dgm:t>
    </dgm:pt>
    <dgm:pt modelId="{723A34F1-B00A-4EF2-8785-3D528B71D59C}" type="parTrans" cxnId="{1303618E-48C4-43DF-AA16-2BB8D6883A8A}">
      <dgm:prSet/>
      <dgm:spPr/>
      <dgm:t>
        <a:bodyPr/>
        <a:lstStyle/>
        <a:p>
          <a:endParaRPr lang="es-VE"/>
        </a:p>
      </dgm:t>
    </dgm:pt>
    <dgm:pt modelId="{1A93DAAF-02EF-47D1-8652-5D21A720B27F}" type="sibTrans" cxnId="{1303618E-48C4-43DF-AA16-2BB8D6883A8A}">
      <dgm:prSet/>
      <dgm:spPr/>
      <dgm:t>
        <a:bodyPr/>
        <a:lstStyle/>
        <a:p>
          <a:endParaRPr lang="es-VE"/>
        </a:p>
      </dgm:t>
    </dgm:pt>
    <dgm:pt modelId="{889B91DA-7AAF-41FB-B3DF-4B628DAE612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Momento lineal</a:t>
          </a:r>
        </a:p>
      </dgm:t>
    </dgm:pt>
    <dgm:pt modelId="{FDE73BEE-85FC-4448-BECE-E8D867F871DF}" type="parTrans" cxnId="{9ABB5799-65C6-40DC-9381-DF871615396E}">
      <dgm:prSet/>
      <dgm:spPr/>
      <dgm:t>
        <a:bodyPr/>
        <a:lstStyle/>
        <a:p>
          <a:endParaRPr lang="es-VE"/>
        </a:p>
      </dgm:t>
    </dgm:pt>
    <dgm:pt modelId="{A921D900-A88C-4636-A145-45A3FB92DFEE}" type="sibTrans" cxnId="{9ABB5799-65C6-40DC-9381-DF871615396E}">
      <dgm:prSet/>
      <dgm:spPr/>
      <dgm:t>
        <a:bodyPr/>
        <a:lstStyle/>
        <a:p>
          <a:endParaRPr lang="es-VE"/>
        </a:p>
      </dgm:t>
    </dgm:pt>
    <dgm:pt modelId="{63C5DCF3-3925-4709-A3F2-93DE4C5C9908}">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Momento angular</a:t>
          </a:r>
        </a:p>
      </dgm:t>
    </dgm:pt>
    <dgm:pt modelId="{D1491293-E066-4460-B6E7-1F2209E933AD}" type="parTrans" cxnId="{743DAC0D-A653-422B-A78A-E71F40A783B2}">
      <dgm:prSet/>
      <dgm:spPr/>
      <dgm:t>
        <a:bodyPr/>
        <a:lstStyle/>
        <a:p>
          <a:endParaRPr lang="es-VE"/>
        </a:p>
      </dgm:t>
    </dgm:pt>
    <dgm:pt modelId="{6936E69A-AEA1-4580-ACD5-F4249CFD80B4}" type="sibTrans" cxnId="{743DAC0D-A653-422B-A78A-E71F40A783B2}">
      <dgm:prSet/>
      <dgm:spPr/>
      <dgm:t>
        <a:bodyPr/>
        <a:lstStyle/>
        <a:p>
          <a:endParaRPr lang="es-VE"/>
        </a:p>
      </dgm:t>
    </dgm:pt>
    <dgm:pt modelId="{BCABF81A-97D0-4A3A-BE87-429F0321915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Carga</a:t>
          </a:r>
        </a:p>
      </dgm:t>
    </dgm:pt>
    <dgm:pt modelId="{E4AFAEDE-75E2-4E5C-A5AC-9097A24D38D4}" type="parTrans" cxnId="{5BF98786-30CD-4E5F-8536-4A5F60DD364D}">
      <dgm:prSet/>
      <dgm:spPr/>
      <dgm:t>
        <a:bodyPr/>
        <a:lstStyle/>
        <a:p>
          <a:endParaRPr lang="es-VE"/>
        </a:p>
      </dgm:t>
    </dgm:pt>
    <dgm:pt modelId="{B29D2220-C602-4889-9845-87183623D12A}" type="sibTrans" cxnId="{5BF98786-30CD-4E5F-8536-4A5F60DD364D}">
      <dgm:prSet/>
      <dgm:spPr/>
      <dgm:t>
        <a:bodyPr/>
        <a:lstStyle/>
        <a:p>
          <a:endParaRPr lang="es-VE"/>
        </a:p>
      </dgm:t>
    </dgm:pt>
    <dgm:pt modelId="{8CF2E57E-469D-48E2-A13C-6B135B0F2059}" type="pres">
      <dgm:prSet presAssocID="{E7B84E25-0254-49D7-9EFB-AF5FFF905333}" presName="Name0" presStyleCnt="0">
        <dgm:presLayoutVars>
          <dgm:chPref val="1"/>
          <dgm:dir/>
          <dgm:animOne val="branch"/>
          <dgm:animLvl val="lvl"/>
          <dgm:resizeHandles/>
        </dgm:presLayoutVars>
      </dgm:prSet>
      <dgm:spPr/>
    </dgm:pt>
    <dgm:pt modelId="{8586DDF0-0E29-4E08-AA4B-5B4D945E94C3}" type="pres">
      <dgm:prSet presAssocID="{D777B9A5-B4C2-454B-896D-8C8D053D25B5}" presName="vertOne" presStyleCnt="0"/>
      <dgm:spPr/>
    </dgm:pt>
    <dgm:pt modelId="{26647B68-13AC-4BCD-830E-ADAEF1F39028}" type="pres">
      <dgm:prSet presAssocID="{D777B9A5-B4C2-454B-896D-8C8D053D25B5}" presName="txOne" presStyleLbl="node0" presStyleIdx="0" presStyleCnt="1">
        <dgm:presLayoutVars>
          <dgm:chPref val="3"/>
        </dgm:presLayoutVars>
      </dgm:prSet>
      <dgm:spPr/>
      <dgm:t>
        <a:bodyPr/>
        <a:lstStyle/>
        <a:p>
          <a:endParaRPr lang="es-VE"/>
        </a:p>
      </dgm:t>
    </dgm:pt>
    <dgm:pt modelId="{22002E78-62CE-46E8-A488-70F164132C8E}" type="pres">
      <dgm:prSet presAssocID="{D777B9A5-B4C2-454B-896D-8C8D053D25B5}" presName="parTransOne" presStyleCnt="0"/>
      <dgm:spPr/>
    </dgm:pt>
    <dgm:pt modelId="{4908EC8E-2EAF-4C4D-A5AF-D82FC79360B1}" type="pres">
      <dgm:prSet presAssocID="{D777B9A5-B4C2-454B-896D-8C8D053D25B5}" presName="horzOne" presStyleCnt="0"/>
      <dgm:spPr/>
    </dgm:pt>
    <dgm:pt modelId="{6E284322-94D0-41E6-A54B-C4809BAE10C3}" type="pres">
      <dgm:prSet presAssocID="{472611EF-626D-49EE-B2C5-6FCA1579DB2F}" presName="vertTwo" presStyleCnt="0"/>
      <dgm:spPr/>
    </dgm:pt>
    <dgm:pt modelId="{BFB19921-E4C3-4C19-8B97-271633937701}" type="pres">
      <dgm:prSet presAssocID="{472611EF-626D-49EE-B2C5-6FCA1579DB2F}" presName="txTwo" presStyleLbl="node2" presStyleIdx="0" presStyleCnt="5">
        <dgm:presLayoutVars>
          <dgm:chPref val="3"/>
        </dgm:presLayoutVars>
      </dgm:prSet>
      <dgm:spPr/>
      <dgm:t>
        <a:bodyPr/>
        <a:lstStyle/>
        <a:p>
          <a:endParaRPr lang="es-VE"/>
        </a:p>
      </dgm:t>
    </dgm:pt>
    <dgm:pt modelId="{17BCE790-3FA4-4FF6-BCDC-87CF6C9A1F5A}" type="pres">
      <dgm:prSet presAssocID="{472611EF-626D-49EE-B2C5-6FCA1579DB2F}" presName="horzTwo" presStyleCnt="0"/>
      <dgm:spPr/>
    </dgm:pt>
    <dgm:pt modelId="{CC37C6D8-4BC0-4626-B67E-3FA757791723}" type="pres">
      <dgm:prSet presAssocID="{6B9C98E3-7151-406F-ACE0-4ADC3BE830E8}" presName="sibSpaceTwo" presStyleCnt="0"/>
      <dgm:spPr/>
    </dgm:pt>
    <dgm:pt modelId="{85DFBF59-44F1-4A0D-87FA-7CB3C286E243}" type="pres">
      <dgm:prSet presAssocID="{24F52344-BBA3-462B-8AE8-0C956213E4F7}" presName="vertTwo" presStyleCnt="0"/>
      <dgm:spPr/>
    </dgm:pt>
    <dgm:pt modelId="{7698D117-33BA-4BC4-92B9-84F270C5A320}" type="pres">
      <dgm:prSet presAssocID="{24F52344-BBA3-462B-8AE8-0C956213E4F7}" presName="txTwo" presStyleLbl="node2" presStyleIdx="1" presStyleCnt="5">
        <dgm:presLayoutVars>
          <dgm:chPref val="3"/>
        </dgm:presLayoutVars>
      </dgm:prSet>
      <dgm:spPr/>
      <dgm:t>
        <a:bodyPr/>
        <a:lstStyle/>
        <a:p>
          <a:endParaRPr lang="es-VE"/>
        </a:p>
      </dgm:t>
    </dgm:pt>
    <dgm:pt modelId="{C835CF87-1B90-4490-9B6D-FDE454156C95}" type="pres">
      <dgm:prSet presAssocID="{24F52344-BBA3-462B-8AE8-0C956213E4F7}" presName="horzTwo" presStyleCnt="0"/>
      <dgm:spPr/>
    </dgm:pt>
    <dgm:pt modelId="{A3A769D6-EA65-4518-A9F5-B4A1E9056D2D}" type="pres">
      <dgm:prSet presAssocID="{1A93DAAF-02EF-47D1-8652-5D21A720B27F}" presName="sibSpaceTwo" presStyleCnt="0"/>
      <dgm:spPr/>
    </dgm:pt>
    <dgm:pt modelId="{951CBAF6-FAE1-474B-825A-2FAD7978CD82}" type="pres">
      <dgm:prSet presAssocID="{889B91DA-7AAF-41FB-B3DF-4B628DAE6121}" presName="vertTwo" presStyleCnt="0"/>
      <dgm:spPr/>
    </dgm:pt>
    <dgm:pt modelId="{6E3113C9-0EE2-4B3A-90B1-97AED50B2E57}" type="pres">
      <dgm:prSet presAssocID="{889B91DA-7AAF-41FB-B3DF-4B628DAE6121}" presName="txTwo" presStyleLbl="node2" presStyleIdx="2" presStyleCnt="5">
        <dgm:presLayoutVars>
          <dgm:chPref val="3"/>
        </dgm:presLayoutVars>
      </dgm:prSet>
      <dgm:spPr/>
      <dgm:t>
        <a:bodyPr/>
        <a:lstStyle/>
        <a:p>
          <a:endParaRPr lang="es-VE"/>
        </a:p>
      </dgm:t>
    </dgm:pt>
    <dgm:pt modelId="{95A2BD81-DB37-4B35-BA95-87524A9CBA3E}" type="pres">
      <dgm:prSet presAssocID="{889B91DA-7AAF-41FB-B3DF-4B628DAE6121}" presName="horzTwo" presStyleCnt="0"/>
      <dgm:spPr/>
    </dgm:pt>
    <dgm:pt modelId="{C1ECAE30-F585-41B3-9881-345F2A2E48E7}" type="pres">
      <dgm:prSet presAssocID="{A921D900-A88C-4636-A145-45A3FB92DFEE}" presName="sibSpaceTwo" presStyleCnt="0"/>
      <dgm:spPr/>
    </dgm:pt>
    <dgm:pt modelId="{0118B673-9DD9-45BC-80AA-BF761E20B77B}" type="pres">
      <dgm:prSet presAssocID="{63C5DCF3-3925-4709-A3F2-93DE4C5C9908}" presName="vertTwo" presStyleCnt="0"/>
      <dgm:spPr/>
    </dgm:pt>
    <dgm:pt modelId="{1E0AD2B2-1E2F-4CBD-AF60-E1A07010EA34}" type="pres">
      <dgm:prSet presAssocID="{63C5DCF3-3925-4709-A3F2-93DE4C5C9908}" presName="txTwo" presStyleLbl="node2" presStyleIdx="3" presStyleCnt="5">
        <dgm:presLayoutVars>
          <dgm:chPref val="3"/>
        </dgm:presLayoutVars>
      </dgm:prSet>
      <dgm:spPr/>
      <dgm:t>
        <a:bodyPr/>
        <a:lstStyle/>
        <a:p>
          <a:endParaRPr lang="es-VE"/>
        </a:p>
      </dgm:t>
    </dgm:pt>
    <dgm:pt modelId="{504D32D8-41AB-4452-8C1F-76D368A46496}" type="pres">
      <dgm:prSet presAssocID="{63C5DCF3-3925-4709-A3F2-93DE4C5C9908}" presName="horzTwo" presStyleCnt="0"/>
      <dgm:spPr/>
    </dgm:pt>
    <dgm:pt modelId="{FD1A420B-EAF7-4D75-8112-B7D80F6EF3E8}" type="pres">
      <dgm:prSet presAssocID="{6936E69A-AEA1-4580-ACD5-F4249CFD80B4}" presName="sibSpaceTwo" presStyleCnt="0"/>
      <dgm:spPr/>
    </dgm:pt>
    <dgm:pt modelId="{47794846-FFA3-40A0-8603-8D19130266E6}" type="pres">
      <dgm:prSet presAssocID="{BCABF81A-97D0-4A3A-BE87-429F03219154}" presName="vertTwo" presStyleCnt="0"/>
      <dgm:spPr/>
    </dgm:pt>
    <dgm:pt modelId="{79A6AA0A-1B24-4BC9-8F55-BD57AB616D57}" type="pres">
      <dgm:prSet presAssocID="{BCABF81A-97D0-4A3A-BE87-429F03219154}" presName="txTwo" presStyleLbl="node2" presStyleIdx="4" presStyleCnt="5">
        <dgm:presLayoutVars>
          <dgm:chPref val="3"/>
        </dgm:presLayoutVars>
      </dgm:prSet>
      <dgm:spPr/>
      <dgm:t>
        <a:bodyPr/>
        <a:lstStyle/>
        <a:p>
          <a:endParaRPr lang="es-VE"/>
        </a:p>
      </dgm:t>
    </dgm:pt>
    <dgm:pt modelId="{A492763F-5EEA-4B1D-A224-1AAF4BE6B4C6}" type="pres">
      <dgm:prSet presAssocID="{BCABF81A-97D0-4A3A-BE87-429F03219154}" presName="horzTwo" presStyleCnt="0"/>
      <dgm:spPr/>
    </dgm:pt>
  </dgm:ptLst>
  <dgm:cxnLst>
    <dgm:cxn modelId="{2A4E2C73-9B2B-4431-B785-024A469F3D7E}" srcId="{E7B84E25-0254-49D7-9EFB-AF5FFF905333}" destId="{D777B9A5-B4C2-454B-896D-8C8D053D25B5}" srcOrd="0" destOrd="0" parTransId="{E29A5FD2-5035-40C7-933B-CBE30BE6CA32}" sibTransId="{8129ABB2-CB6D-4221-9BB2-90E8E6737E85}"/>
    <dgm:cxn modelId="{5BF98786-30CD-4E5F-8536-4A5F60DD364D}" srcId="{D777B9A5-B4C2-454B-896D-8C8D053D25B5}" destId="{BCABF81A-97D0-4A3A-BE87-429F03219154}" srcOrd="4" destOrd="0" parTransId="{E4AFAEDE-75E2-4E5C-A5AC-9097A24D38D4}" sibTransId="{B29D2220-C602-4889-9845-87183623D12A}"/>
    <dgm:cxn modelId="{952B5E89-43CF-4DCF-BCC0-EED1DD4E4E26}" srcId="{D777B9A5-B4C2-454B-896D-8C8D053D25B5}" destId="{472611EF-626D-49EE-B2C5-6FCA1579DB2F}" srcOrd="0" destOrd="0" parTransId="{592C6DD7-6EC6-49D7-8001-AF232B5D37DA}" sibTransId="{6B9C98E3-7151-406F-ACE0-4ADC3BE830E8}"/>
    <dgm:cxn modelId="{01899C26-5901-4C52-ADDE-B21274FC6961}" type="presOf" srcId="{D777B9A5-B4C2-454B-896D-8C8D053D25B5}" destId="{26647B68-13AC-4BCD-830E-ADAEF1F39028}" srcOrd="0" destOrd="0" presId="urn:microsoft.com/office/officeart/2005/8/layout/hierarchy4"/>
    <dgm:cxn modelId="{9ABB5799-65C6-40DC-9381-DF871615396E}" srcId="{D777B9A5-B4C2-454B-896D-8C8D053D25B5}" destId="{889B91DA-7AAF-41FB-B3DF-4B628DAE6121}" srcOrd="2" destOrd="0" parTransId="{FDE73BEE-85FC-4448-BECE-E8D867F871DF}" sibTransId="{A921D900-A88C-4636-A145-45A3FB92DFEE}"/>
    <dgm:cxn modelId="{52A27EE8-DEC1-4DCD-AC21-4C6901457528}" type="presOf" srcId="{889B91DA-7AAF-41FB-B3DF-4B628DAE6121}" destId="{6E3113C9-0EE2-4B3A-90B1-97AED50B2E57}" srcOrd="0" destOrd="0" presId="urn:microsoft.com/office/officeart/2005/8/layout/hierarchy4"/>
    <dgm:cxn modelId="{743DAC0D-A653-422B-A78A-E71F40A783B2}" srcId="{D777B9A5-B4C2-454B-896D-8C8D053D25B5}" destId="{63C5DCF3-3925-4709-A3F2-93DE4C5C9908}" srcOrd="3" destOrd="0" parTransId="{D1491293-E066-4460-B6E7-1F2209E933AD}" sibTransId="{6936E69A-AEA1-4580-ACD5-F4249CFD80B4}"/>
    <dgm:cxn modelId="{E4BD7A83-F8A0-424C-A860-11A877717DFE}" type="presOf" srcId="{472611EF-626D-49EE-B2C5-6FCA1579DB2F}" destId="{BFB19921-E4C3-4C19-8B97-271633937701}" srcOrd="0" destOrd="0" presId="urn:microsoft.com/office/officeart/2005/8/layout/hierarchy4"/>
    <dgm:cxn modelId="{1303618E-48C4-43DF-AA16-2BB8D6883A8A}" srcId="{D777B9A5-B4C2-454B-896D-8C8D053D25B5}" destId="{24F52344-BBA3-462B-8AE8-0C956213E4F7}" srcOrd="1" destOrd="0" parTransId="{723A34F1-B00A-4EF2-8785-3D528B71D59C}" sibTransId="{1A93DAAF-02EF-47D1-8652-5D21A720B27F}"/>
    <dgm:cxn modelId="{3E4E28A0-C645-409D-BDFC-36469F7BBFC5}" type="presOf" srcId="{BCABF81A-97D0-4A3A-BE87-429F03219154}" destId="{79A6AA0A-1B24-4BC9-8F55-BD57AB616D57}" srcOrd="0" destOrd="0" presId="urn:microsoft.com/office/officeart/2005/8/layout/hierarchy4"/>
    <dgm:cxn modelId="{89B52D15-436F-49F0-988A-93D1C8F426B9}" type="presOf" srcId="{24F52344-BBA3-462B-8AE8-0C956213E4F7}" destId="{7698D117-33BA-4BC4-92B9-84F270C5A320}" srcOrd="0" destOrd="0" presId="urn:microsoft.com/office/officeart/2005/8/layout/hierarchy4"/>
    <dgm:cxn modelId="{C768BBA4-B1AD-4BF1-84D2-7D1F955A28E0}" type="presOf" srcId="{63C5DCF3-3925-4709-A3F2-93DE4C5C9908}" destId="{1E0AD2B2-1E2F-4CBD-AF60-E1A07010EA34}" srcOrd="0" destOrd="0" presId="urn:microsoft.com/office/officeart/2005/8/layout/hierarchy4"/>
    <dgm:cxn modelId="{04A0F62E-DD60-4342-BA65-9511FE2ECF06}" type="presOf" srcId="{E7B84E25-0254-49D7-9EFB-AF5FFF905333}" destId="{8CF2E57E-469D-48E2-A13C-6B135B0F2059}" srcOrd="0" destOrd="0" presId="urn:microsoft.com/office/officeart/2005/8/layout/hierarchy4"/>
    <dgm:cxn modelId="{1E665B17-C3E8-406D-A26D-E834F8E0B8A9}" type="presParOf" srcId="{8CF2E57E-469D-48E2-A13C-6B135B0F2059}" destId="{8586DDF0-0E29-4E08-AA4B-5B4D945E94C3}" srcOrd="0" destOrd="0" presId="urn:microsoft.com/office/officeart/2005/8/layout/hierarchy4"/>
    <dgm:cxn modelId="{7254CA35-AFE9-4AEE-B44C-12E69D24EB0C}" type="presParOf" srcId="{8586DDF0-0E29-4E08-AA4B-5B4D945E94C3}" destId="{26647B68-13AC-4BCD-830E-ADAEF1F39028}" srcOrd="0" destOrd="0" presId="urn:microsoft.com/office/officeart/2005/8/layout/hierarchy4"/>
    <dgm:cxn modelId="{5FB24AE2-A75D-4E5B-B58F-10279C5A1A7A}" type="presParOf" srcId="{8586DDF0-0E29-4E08-AA4B-5B4D945E94C3}" destId="{22002E78-62CE-46E8-A488-70F164132C8E}" srcOrd="1" destOrd="0" presId="urn:microsoft.com/office/officeart/2005/8/layout/hierarchy4"/>
    <dgm:cxn modelId="{E618387C-50FF-42DE-B3E1-2B1FCD8EC6A4}" type="presParOf" srcId="{8586DDF0-0E29-4E08-AA4B-5B4D945E94C3}" destId="{4908EC8E-2EAF-4C4D-A5AF-D82FC79360B1}" srcOrd="2" destOrd="0" presId="urn:microsoft.com/office/officeart/2005/8/layout/hierarchy4"/>
    <dgm:cxn modelId="{B2914ED8-AD1F-46E4-831C-38568099F193}" type="presParOf" srcId="{4908EC8E-2EAF-4C4D-A5AF-D82FC79360B1}" destId="{6E284322-94D0-41E6-A54B-C4809BAE10C3}" srcOrd="0" destOrd="0" presId="urn:microsoft.com/office/officeart/2005/8/layout/hierarchy4"/>
    <dgm:cxn modelId="{B586D7AE-4239-428D-9530-9503BE24473C}" type="presParOf" srcId="{6E284322-94D0-41E6-A54B-C4809BAE10C3}" destId="{BFB19921-E4C3-4C19-8B97-271633937701}" srcOrd="0" destOrd="0" presId="urn:microsoft.com/office/officeart/2005/8/layout/hierarchy4"/>
    <dgm:cxn modelId="{72F73F4F-5D16-4D62-A265-D53117DCADAC}" type="presParOf" srcId="{6E284322-94D0-41E6-A54B-C4809BAE10C3}" destId="{17BCE790-3FA4-4FF6-BCDC-87CF6C9A1F5A}" srcOrd="1" destOrd="0" presId="urn:microsoft.com/office/officeart/2005/8/layout/hierarchy4"/>
    <dgm:cxn modelId="{9F6DD2C1-4118-4BC0-A608-09DC3766C732}" type="presParOf" srcId="{4908EC8E-2EAF-4C4D-A5AF-D82FC79360B1}" destId="{CC37C6D8-4BC0-4626-B67E-3FA757791723}" srcOrd="1" destOrd="0" presId="urn:microsoft.com/office/officeart/2005/8/layout/hierarchy4"/>
    <dgm:cxn modelId="{768E3DB8-11B5-4635-9704-90927AFB10EA}" type="presParOf" srcId="{4908EC8E-2EAF-4C4D-A5AF-D82FC79360B1}" destId="{85DFBF59-44F1-4A0D-87FA-7CB3C286E243}" srcOrd="2" destOrd="0" presId="urn:microsoft.com/office/officeart/2005/8/layout/hierarchy4"/>
    <dgm:cxn modelId="{E2F38AFF-91C4-4319-9C0F-AF0E22CE5D8D}" type="presParOf" srcId="{85DFBF59-44F1-4A0D-87FA-7CB3C286E243}" destId="{7698D117-33BA-4BC4-92B9-84F270C5A320}" srcOrd="0" destOrd="0" presId="urn:microsoft.com/office/officeart/2005/8/layout/hierarchy4"/>
    <dgm:cxn modelId="{F1A38C7E-4822-4974-8C5D-72F4D704943A}" type="presParOf" srcId="{85DFBF59-44F1-4A0D-87FA-7CB3C286E243}" destId="{C835CF87-1B90-4490-9B6D-FDE454156C95}" srcOrd="1" destOrd="0" presId="urn:microsoft.com/office/officeart/2005/8/layout/hierarchy4"/>
    <dgm:cxn modelId="{A054222E-022B-45C8-8184-AE38F5D00A0F}" type="presParOf" srcId="{4908EC8E-2EAF-4C4D-A5AF-D82FC79360B1}" destId="{A3A769D6-EA65-4518-A9F5-B4A1E9056D2D}" srcOrd="3" destOrd="0" presId="urn:microsoft.com/office/officeart/2005/8/layout/hierarchy4"/>
    <dgm:cxn modelId="{4C3B78D5-9E88-4B65-95AE-FCB862A85985}" type="presParOf" srcId="{4908EC8E-2EAF-4C4D-A5AF-D82FC79360B1}" destId="{951CBAF6-FAE1-474B-825A-2FAD7978CD82}" srcOrd="4" destOrd="0" presId="urn:microsoft.com/office/officeart/2005/8/layout/hierarchy4"/>
    <dgm:cxn modelId="{9FB71428-F92E-44C7-8639-4080797493C5}" type="presParOf" srcId="{951CBAF6-FAE1-474B-825A-2FAD7978CD82}" destId="{6E3113C9-0EE2-4B3A-90B1-97AED50B2E57}" srcOrd="0" destOrd="0" presId="urn:microsoft.com/office/officeart/2005/8/layout/hierarchy4"/>
    <dgm:cxn modelId="{73E93BF8-A407-42CF-A199-ADE793882E57}" type="presParOf" srcId="{951CBAF6-FAE1-474B-825A-2FAD7978CD82}" destId="{95A2BD81-DB37-4B35-BA95-87524A9CBA3E}" srcOrd="1" destOrd="0" presId="urn:microsoft.com/office/officeart/2005/8/layout/hierarchy4"/>
    <dgm:cxn modelId="{1E5F2873-2ED5-4739-9FBF-01751EEDF28B}" type="presParOf" srcId="{4908EC8E-2EAF-4C4D-A5AF-D82FC79360B1}" destId="{C1ECAE30-F585-41B3-9881-345F2A2E48E7}" srcOrd="5" destOrd="0" presId="urn:microsoft.com/office/officeart/2005/8/layout/hierarchy4"/>
    <dgm:cxn modelId="{1C7E71EF-52B7-4810-973D-CD331A21E1A8}" type="presParOf" srcId="{4908EC8E-2EAF-4C4D-A5AF-D82FC79360B1}" destId="{0118B673-9DD9-45BC-80AA-BF761E20B77B}" srcOrd="6" destOrd="0" presId="urn:microsoft.com/office/officeart/2005/8/layout/hierarchy4"/>
    <dgm:cxn modelId="{71F5C5EC-9A76-4A4C-B5B9-2FB3C6A109F7}" type="presParOf" srcId="{0118B673-9DD9-45BC-80AA-BF761E20B77B}" destId="{1E0AD2B2-1E2F-4CBD-AF60-E1A07010EA34}" srcOrd="0" destOrd="0" presId="urn:microsoft.com/office/officeart/2005/8/layout/hierarchy4"/>
    <dgm:cxn modelId="{504EAF99-89F6-4923-BEF1-6E564F45229D}" type="presParOf" srcId="{0118B673-9DD9-45BC-80AA-BF761E20B77B}" destId="{504D32D8-41AB-4452-8C1F-76D368A46496}" srcOrd="1" destOrd="0" presId="urn:microsoft.com/office/officeart/2005/8/layout/hierarchy4"/>
    <dgm:cxn modelId="{73EBEB01-6F94-4E4F-AD50-78B2B9B80B80}" type="presParOf" srcId="{4908EC8E-2EAF-4C4D-A5AF-D82FC79360B1}" destId="{FD1A420B-EAF7-4D75-8112-B7D80F6EF3E8}" srcOrd="7" destOrd="0" presId="urn:microsoft.com/office/officeart/2005/8/layout/hierarchy4"/>
    <dgm:cxn modelId="{4E00FDFF-41B2-4ACB-85C9-2E5806FAD82E}" type="presParOf" srcId="{4908EC8E-2EAF-4C4D-A5AF-D82FC79360B1}" destId="{47794846-FFA3-40A0-8603-8D19130266E6}" srcOrd="8" destOrd="0" presId="urn:microsoft.com/office/officeart/2005/8/layout/hierarchy4"/>
    <dgm:cxn modelId="{D1CCEF82-FF1B-4FD6-9207-EA5082661D6D}" type="presParOf" srcId="{47794846-FFA3-40A0-8603-8D19130266E6}" destId="{79A6AA0A-1B24-4BC9-8F55-BD57AB616D57}" srcOrd="0" destOrd="0" presId="urn:microsoft.com/office/officeart/2005/8/layout/hierarchy4"/>
    <dgm:cxn modelId="{8A478FC5-2B4F-4A69-89B1-5AC316B23614}" type="presParOf" srcId="{47794846-FFA3-40A0-8603-8D19130266E6}" destId="{A492763F-5EEA-4B1D-A224-1AAF4BE6B4C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B84E25-0254-49D7-9EFB-AF5FFF905333}" type="doc">
      <dgm:prSet loTypeId="urn:microsoft.com/office/officeart/2005/8/layout/hierarchy4" loCatId="relationship" qsTypeId="urn:microsoft.com/office/officeart/2005/8/quickstyle/simple1" qsCatId="simple" csTypeId="urn:microsoft.com/office/officeart/2005/8/colors/accent1_2" csCatId="accent1" phldr="1"/>
      <dgm:spPr/>
    </dgm:pt>
    <dgm:pt modelId="{D777B9A5-B4C2-454B-896D-8C8D053D25B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Leyes de  Conservación (física moderna)                                    </a:t>
          </a:r>
        </a:p>
      </dgm:t>
    </dgm:pt>
    <dgm:pt modelId="{E29A5FD2-5035-40C7-933B-CBE30BE6CA32}" type="parTrans" cxnId="{2A4E2C73-9B2B-4431-B785-024A469F3D7E}">
      <dgm:prSet/>
      <dgm:spPr/>
      <dgm:t>
        <a:bodyPr/>
        <a:lstStyle/>
        <a:p>
          <a:endParaRPr lang="es-VE"/>
        </a:p>
      </dgm:t>
    </dgm:pt>
    <dgm:pt modelId="{8129ABB2-CB6D-4221-9BB2-90E8E6737E85}" type="sibTrans" cxnId="{2A4E2C73-9B2B-4431-B785-024A469F3D7E}">
      <dgm:prSet/>
      <dgm:spPr/>
      <dgm:t>
        <a:bodyPr/>
        <a:lstStyle/>
        <a:p>
          <a:endParaRPr lang="es-VE"/>
        </a:p>
      </dgm:t>
    </dgm:pt>
    <dgm:pt modelId="{472611EF-626D-49EE-B2C5-6FCA1579DB2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Masa-Energía</a:t>
          </a:r>
        </a:p>
      </dgm:t>
    </dgm:pt>
    <dgm:pt modelId="{592C6DD7-6EC6-49D7-8001-AF232B5D37DA}" type="parTrans" cxnId="{952B5E89-43CF-4DCF-BCC0-EED1DD4E4E26}">
      <dgm:prSet/>
      <dgm:spPr/>
      <dgm:t>
        <a:bodyPr/>
        <a:lstStyle/>
        <a:p>
          <a:endParaRPr lang="es-VE"/>
        </a:p>
      </dgm:t>
    </dgm:pt>
    <dgm:pt modelId="{6B9C98E3-7151-406F-ACE0-4ADC3BE830E8}" type="sibTrans" cxnId="{952B5E89-43CF-4DCF-BCC0-EED1DD4E4E26}">
      <dgm:prSet/>
      <dgm:spPr/>
      <dgm:t>
        <a:bodyPr/>
        <a:lstStyle/>
        <a:p>
          <a:endParaRPr lang="es-VE"/>
        </a:p>
      </dgm:t>
    </dgm:pt>
    <dgm:pt modelId="{85C6F1A5-8945-444E-A285-88C915F7DBDB}">
      <dgm:prSet custT="1"/>
      <dgm:spPr>
        <a:solidFill>
          <a:srgbClr val="00B05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Número de leptones</a:t>
          </a:r>
        </a:p>
      </dgm:t>
    </dgm:pt>
    <dgm:pt modelId="{B5466C56-4B06-4EB5-81DA-4A1A1473E42B}" type="parTrans" cxnId="{62F47BF0-728D-417B-B916-3F601E2B1139}">
      <dgm:prSet/>
      <dgm:spPr/>
      <dgm:t>
        <a:bodyPr/>
        <a:lstStyle/>
        <a:p>
          <a:endParaRPr lang="es-VE"/>
        </a:p>
      </dgm:t>
    </dgm:pt>
    <dgm:pt modelId="{3C1AD39F-0534-4740-8183-3B7D9C1F6820}" type="sibTrans" cxnId="{62F47BF0-728D-417B-B916-3F601E2B1139}">
      <dgm:prSet/>
      <dgm:spPr/>
      <dgm:t>
        <a:bodyPr/>
        <a:lstStyle/>
        <a:p>
          <a:endParaRPr lang="es-VE"/>
        </a:p>
      </dgm:t>
    </dgm:pt>
    <dgm:pt modelId="{DA521EF2-525B-4774-B719-9AFE6F44F492}">
      <dgm:prSet custT="1"/>
      <dgm:spPr>
        <a:solidFill>
          <a:srgbClr val="00B05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err="1" smtClean="0">
              <a:ln/>
              <a:effectLst/>
              <a:latin typeface="Arial" charset="0"/>
            </a:rPr>
            <a:t>Isoespín</a:t>
          </a:r>
          <a:endParaRPr kumimoji="0" lang="es-VE" sz="1100" b="1" i="0" u="none" strike="noStrike" cap="none" normalizeH="0" baseline="0" noProof="0" dirty="0" smtClean="0">
            <a:ln/>
            <a:effectLst/>
            <a:latin typeface="Arial" charset="0"/>
          </a:endParaRPr>
        </a:p>
      </dgm:t>
    </dgm:pt>
    <dgm:pt modelId="{F3406611-552B-4DD5-8D9B-19C1AEF7E3A8}" type="parTrans" cxnId="{B4B70D92-2858-4F59-88B9-FBDFBE62B0B8}">
      <dgm:prSet/>
      <dgm:spPr/>
      <dgm:t>
        <a:bodyPr/>
        <a:lstStyle/>
        <a:p>
          <a:endParaRPr lang="es-VE"/>
        </a:p>
      </dgm:t>
    </dgm:pt>
    <dgm:pt modelId="{96DE8877-FC18-42DE-A093-0CE1CBBC448E}" type="sibTrans" cxnId="{B4B70D92-2858-4F59-88B9-FBDFBE62B0B8}">
      <dgm:prSet/>
      <dgm:spPr/>
      <dgm:t>
        <a:bodyPr/>
        <a:lstStyle/>
        <a:p>
          <a:endParaRPr lang="es-VE"/>
        </a:p>
      </dgm:t>
    </dgm:pt>
    <dgm:pt modelId="{898CB0D4-E71E-408E-829A-5CEE1DE252CE}">
      <dgm:prSet custT="1"/>
      <dgm:spPr>
        <a:solidFill>
          <a:srgbClr val="00B05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smtClean="0">
              <a:ln/>
              <a:effectLst/>
              <a:latin typeface="Arial" charset="0"/>
            </a:rPr>
            <a:t>Paridad</a:t>
          </a:r>
          <a:endParaRPr kumimoji="0" lang="es-VE" sz="1100" b="1" i="0" u="none" strike="noStrike" cap="none" normalizeH="0" baseline="0" noProof="0" dirty="0" smtClean="0">
            <a:ln/>
            <a:effectLst/>
            <a:latin typeface="Arial" charset="0"/>
          </a:endParaRPr>
        </a:p>
      </dgm:t>
    </dgm:pt>
    <dgm:pt modelId="{102BBD28-C730-48A3-9CE2-3C7379D9F94D}" type="parTrans" cxnId="{DE7F2F9B-6E54-467D-BEFA-2A7F33D89A5E}">
      <dgm:prSet/>
      <dgm:spPr/>
      <dgm:t>
        <a:bodyPr/>
        <a:lstStyle/>
        <a:p>
          <a:endParaRPr lang="es-VE"/>
        </a:p>
      </dgm:t>
    </dgm:pt>
    <dgm:pt modelId="{396516C7-8DC5-48FE-A98E-05CD6BC5161B}" type="sibTrans" cxnId="{DE7F2F9B-6E54-467D-BEFA-2A7F33D89A5E}">
      <dgm:prSet/>
      <dgm:spPr/>
      <dgm:t>
        <a:bodyPr/>
        <a:lstStyle/>
        <a:p>
          <a:endParaRPr lang="es-VE"/>
        </a:p>
      </dgm:t>
    </dgm:pt>
    <dgm:pt modelId="{B7A0FDB9-F9CD-40A7-8150-BB11A0DCF03C}">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Momento lineal</a:t>
          </a:r>
        </a:p>
      </dgm:t>
    </dgm:pt>
    <dgm:pt modelId="{1B2094D8-13A2-499E-B7BB-0876992F1FA1}" type="parTrans" cxnId="{8638A45C-80E2-4E17-8197-1AE3C8405199}">
      <dgm:prSet/>
      <dgm:spPr/>
      <dgm:t>
        <a:bodyPr/>
        <a:lstStyle/>
        <a:p>
          <a:endParaRPr lang="es-VE"/>
        </a:p>
      </dgm:t>
    </dgm:pt>
    <dgm:pt modelId="{D8D10210-AF61-491A-B22D-91D4C6330F85}" type="sibTrans" cxnId="{8638A45C-80E2-4E17-8197-1AE3C8405199}">
      <dgm:prSet/>
      <dgm:spPr/>
      <dgm:t>
        <a:bodyPr/>
        <a:lstStyle/>
        <a:p>
          <a:endParaRPr lang="es-VE"/>
        </a:p>
      </dgm:t>
    </dgm:pt>
    <dgm:pt modelId="{A0D53A9E-7C8D-4273-982A-FF5B3DF742C4}">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Momento angular</a:t>
          </a:r>
        </a:p>
      </dgm:t>
    </dgm:pt>
    <dgm:pt modelId="{466B0D66-71C0-4696-BFFC-66CED313307A}" type="parTrans" cxnId="{C7325CE5-2507-4883-BCBC-8D1C47932FC2}">
      <dgm:prSet/>
      <dgm:spPr/>
      <dgm:t>
        <a:bodyPr/>
        <a:lstStyle/>
        <a:p>
          <a:endParaRPr lang="es-VE"/>
        </a:p>
      </dgm:t>
    </dgm:pt>
    <dgm:pt modelId="{72975738-C712-40CD-A069-6D6EAD8EAD74}" type="sibTrans" cxnId="{C7325CE5-2507-4883-BCBC-8D1C47932FC2}">
      <dgm:prSet/>
      <dgm:spPr/>
      <dgm:t>
        <a:bodyPr/>
        <a:lstStyle/>
        <a:p>
          <a:endParaRPr lang="es-VE"/>
        </a:p>
      </dgm:t>
    </dgm:pt>
    <dgm:pt modelId="{F8663BA4-D94A-43C9-9DF5-606D964442A1}">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Carga</a:t>
          </a:r>
        </a:p>
      </dgm:t>
    </dgm:pt>
    <dgm:pt modelId="{2D5BD7F2-CCA2-4DE1-AEFE-A28A61B8AE67}" type="parTrans" cxnId="{F56D5E70-6A0E-4DC1-86A2-DC7A1415DCEB}">
      <dgm:prSet/>
      <dgm:spPr/>
      <dgm:t>
        <a:bodyPr/>
        <a:lstStyle/>
        <a:p>
          <a:endParaRPr lang="es-VE"/>
        </a:p>
      </dgm:t>
    </dgm:pt>
    <dgm:pt modelId="{FA530232-E684-4989-9358-32883CC52345}" type="sibTrans" cxnId="{F56D5E70-6A0E-4DC1-86A2-DC7A1415DCEB}">
      <dgm:prSet/>
      <dgm:spPr/>
      <dgm:t>
        <a:bodyPr/>
        <a:lstStyle/>
        <a:p>
          <a:endParaRPr lang="es-VE"/>
        </a:p>
      </dgm:t>
    </dgm:pt>
    <dgm:pt modelId="{26C81EE4-3A74-4EAD-A6E9-695F219BED22}">
      <dgm:prSet custT="1"/>
      <dgm:spPr>
        <a:solidFill>
          <a:srgbClr val="00B05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dirty="0" smtClean="0">
              <a:ln/>
              <a:effectLst/>
              <a:latin typeface="Arial" charset="0"/>
            </a:rPr>
            <a:t>Número de </a:t>
          </a:r>
          <a:r>
            <a:rPr kumimoji="0" lang="es-VE" sz="1100" b="1" i="0" u="none" strike="noStrike" cap="none" normalizeH="0" baseline="0" noProof="0" dirty="0" err="1" smtClean="0">
              <a:ln/>
              <a:effectLst/>
              <a:latin typeface="Arial" charset="0"/>
            </a:rPr>
            <a:t>bariones</a:t>
          </a:r>
          <a:endParaRPr kumimoji="0" lang="es-VE" sz="1100" b="1" i="0" u="none" strike="noStrike" cap="none" normalizeH="0" baseline="0" noProof="0" dirty="0" smtClean="0">
            <a:ln/>
            <a:effectLst/>
            <a:latin typeface="Arial" charset="0"/>
          </a:endParaRPr>
        </a:p>
      </dgm:t>
    </dgm:pt>
    <dgm:pt modelId="{5ACD6788-EA78-480F-978A-3ACC288A30F6}" type="parTrans" cxnId="{0E151298-2F8D-4F29-B028-F957723D50B6}">
      <dgm:prSet/>
      <dgm:spPr/>
      <dgm:t>
        <a:bodyPr/>
        <a:lstStyle/>
        <a:p>
          <a:endParaRPr lang="es-VE"/>
        </a:p>
      </dgm:t>
    </dgm:pt>
    <dgm:pt modelId="{F26A43CC-68B9-4A65-9575-C710FF96F24D}" type="sibTrans" cxnId="{0E151298-2F8D-4F29-B028-F957723D50B6}">
      <dgm:prSet/>
      <dgm:spPr/>
      <dgm:t>
        <a:bodyPr/>
        <a:lstStyle/>
        <a:p>
          <a:endParaRPr lang="es-VE"/>
        </a:p>
      </dgm:t>
    </dgm:pt>
    <dgm:pt modelId="{0317C7E1-929C-4396-9EAA-3FCD06422111}">
      <dgm:prSet custT="1"/>
      <dgm:spPr>
        <a:solidFill>
          <a:srgbClr val="00B050"/>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cap="none" normalizeH="0" baseline="0" noProof="0" smtClean="0">
              <a:ln/>
              <a:effectLst/>
              <a:latin typeface="Arial" charset="0"/>
            </a:rPr>
            <a:t>Extrañeza</a:t>
          </a:r>
          <a:endParaRPr kumimoji="0" lang="es-VE" sz="1100" b="1" i="0" u="none" strike="noStrike" cap="none" normalizeH="0" baseline="0" noProof="0" dirty="0" smtClean="0">
            <a:ln/>
            <a:effectLst/>
            <a:latin typeface="Arial" charset="0"/>
          </a:endParaRPr>
        </a:p>
      </dgm:t>
    </dgm:pt>
    <dgm:pt modelId="{05C9A295-F3B9-4B86-9360-8DEEDF68C117}" type="parTrans" cxnId="{0A0F4EA5-FC64-4BFD-B85D-5F3267830589}">
      <dgm:prSet/>
      <dgm:spPr/>
      <dgm:t>
        <a:bodyPr/>
        <a:lstStyle/>
        <a:p>
          <a:endParaRPr lang="es-VE"/>
        </a:p>
      </dgm:t>
    </dgm:pt>
    <dgm:pt modelId="{BD89AA35-8AE3-47C9-B14E-4A7374774E27}" type="sibTrans" cxnId="{0A0F4EA5-FC64-4BFD-B85D-5F3267830589}">
      <dgm:prSet/>
      <dgm:spPr/>
      <dgm:t>
        <a:bodyPr/>
        <a:lstStyle/>
        <a:p>
          <a:endParaRPr lang="es-VE"/>
        </a:p>
      </dgm:t>
    </dgm:pt>
    <dgm:pt modelId="{8CF2E57E-469D-48E2-A13C-6B135B0F2059}" type="pres">
      <dgm:prSet presAssocID="{E7B84E25-0254-49D7-9EFB-AF5FFF905333}" presName="Name0" presStyleCnt="0">
        <dgm:presLayoutVars>
          <dgm:chPref val="1"/>
          <dgm:dir/>
          <dgm:animOne val="branch"/>
          <dgm:animLvl val="lvl"/>
          <dgm:resizeHandles/>
        </dgm:presLayoutVars>
      </dgm:prSet>
      <dgm:spPr/>
    </dgm:pt>
    <dgm:pt modelId="{8586DDF0-0E29-4E08-AA4B-5B4D945E94C3}" type="pres">
      <dgm:prSet presAssocID="{D777B9A5-B4C2-454B-896D-8C8D053D25B5}" presName="vertOne" presStyleCnt="0"/>
      <dgm:spPr/>
    </dgm:pt>
    <dgm:pt modelId="{26647B68-13AC-4BCD-830E-ADAEF1F39028}" type="pres">
      <dgm:prSet presAssocID="{D777B9A5-B4C2-454B-896D-8C8D053D25B5}" presName="txOne" presStyleLbl="node0" presStyleIdx="0" presStyleCnt="1">
        <dgm:presLayoutVars>
          <dgm:chPref val="3"/>
        </dgm:presLayoutVars>
      </dgm:prSet>
      <dgm:spPr/>
      <dgm:t>
        <a:bodyPr/>
        <a:lstStyle/>
        <a:p>
          <a:endParaRPr lang="es-VE"/>
        </a:p>
      </dgm:t>
    </dgm:pt>
    <dgm:pt modelId="{22002E78-62CE-46E8-A488-70F164132C8E}" type="pres">
      <dgm:prSet presAssocID="{D777B9A5-B4C2-454B-896D-8C8D053D25B5}" presName="parTransOne" presStyleCnt="0"/>
      <dgm:spPr/>
    </dgm:pt>
    <dgm:pt modelId="{4908EC8E-2EAF-4C4D-A5AF-D82FC79360B1}" type="pres">
      <dgm:prSet presAssocID="{D777B9A5-B4C2-454B-896D-8C8D053D25B5}" presName="horzOne" presStyleCnt="0"/>
      <dgm:spPr/>
    </dgm:pt>
    <dgm:pt modelId="{6E284322-94D0-41E6-A54B-C4809BAE10C3}" type="pres">
      <dgm:prSet presAssocID="{472611EF-626D-49EE-B2C5-6FCA1579DB2F}" presName="vertTwo" presStyleCnt="0"/>
      <dgm:spPr/>
    </dgm:pt>
    <dgm:pt modelId="{BFB19921-E4C3-4C19-8B97-271633937701}" type="pres">
      <dgm:prSet presAssocID="{472611EF-626D-49EE-B2C5-6FCA1579DB2F}" presName="txTwo" presStyleLbl="node2" presStyleIdx="0" presStyleCnt="9">
        <dgm:presLayoutVars>
          <dgm:chPref val="3"/>
        </dgm:presLayoutVars>
      </dgm:prSet>
      <dgm:spPr/>
      <dgm:t>
        <a:bodyPr/>
        <a:lstStyle/>
        <a:p>
          <a:endParaRPr lang="es-VE"/>
        </a:p>
      </dgm:t>
    </dgm:pt>
    <dgm:pt modelId="{17BCE790-3FA4-4FF6-BCDC-87CF6C9A1F5A}" type="pres">
      <dgm:prSet presAssocID="{472611EF-626D-49EE-B2C5-6FCA1579DB2F}" presName="horzTwo" presStyleCnt="0"/>
      <dgm:spPr/>
    </dgm:pt>
    <dgm:pt modelId="{CC37C6D8-4BC0-4626-B67E-3FA757791723}" type="pres">
      <dgm:prSet presAssocID="{6B9C98E3-7151-406F-ACE0-4ADC3BE830E8}" presName="sibSpaceTwo" presStyleCnt="0"/>
      <dgm:spPr/>
    </dgm:pt>
    <dgm:pt modelId="{65EB78AC-6FF5-41BD-BFD5-09C1CEFD3F8E}" type="pres">
      <dgm:prSet presAssocID="{B7A0FDB9-F9CD-40A7-8150-BB11A0DCF03C}" presName="vertTwo" presStyleCnt="0"/>
      <dgm:spPr/>
    </dgm:pt>
    <dgm:pt modelId="{AB95F2B9-04EB-48D6-9B0A-AB30178B4937}" type="pres">
      <dgm:prSet presAssocID="{B7A0FDB9-F9CD-40A7-8150-BB11A0DCF03C}" presName="txTwo" presStyleLbl="node2" presStyleIdx="1" presStyleCnt="9">
        <dgm:presLayoutVars>
          <dgm:chPref val="3"/>
        </dgm:presLayoutVars>
      </dgm:prSet>
      <dgm:spPr/>
      <dgm:t>
        <a:bodyPr/>
        <a:lstStyle/>
        <a:p>
          <a:endParaRPr lang="es-VE"/>
        </a:p>
      </dgm:t>
    </dgm:pt>
    <dgm:pt modelId="{2210FD64-77DF-46AB-BE4F-E832300EB0B0}" type="pres">
      <dgm:prSet presAssocID="{B7A0FDB9-F9CD-40A7-8150-BB11A0DCF03C}" presName="horzTwo" presStyleCnt="0"/>
      <dgm:spPr/>
    </dgm:pt>
    <dgm:pt modelId="{D9A2FD00-F2BA-41E9-AAB9-80E5C20F126E}" type="pres">
      <dgm:prSet presAssocID="{D8D10210-AF61-491A-B22D-91D4C6330F85}" presName="sibSpaceTwo" presStyleCnt="0"/>
      <dgm:spPr/>
    </dgm:pt>
    <dgm:pt modelId="{ED9B3B98-77BD-4F68-943D-16C010D6043D}" type="pres">
      <dgm:prSet presAssocID="{A0D53A9E-7C8D-4273-982A-FF5B3DF742C4}" presName="vertTwo" presStyleCnt="0"/>
      <dgm:spPr/>
    </dgm:pt>
    <dgm:pt modelId="{2D9C4716-EAEE-4428-81FD-7FCE4007AE98}" type="pres">
      <dgm:prSet presAssocID="{A0D53A9E-7C8D-4273-982A-FF5B3DF742C4}" presName="txTwo" presStyleLbl="node2" presStyleIdx="2" presStyleCnt="9">
        <dgm:presLayoutVars>
          <dgm:chPref val="3"/>
        </dgm:presLayoutVars>
      </dgm:prSet>
      <dgm:spPr/>
      <dgm:t>
        <a:bodyPr/>
        <a:lstStyle/>
        <a:p>
          <a:endParaRPr lang="es-VE"/>
        </a:p>
      </dgm:t>
    </dgm:pt>
    <dgm:pt modelId="{37EFE9BE-ADFE-4A17-A496-0AA9668303CB}" type="pres">
      <dgm:prSet presAssocID="{A0D53A9E-7C8D-4273-982A-FF5B3DF742C4}" presName="horzTwo" presStyleCnt="0"/>
      <dgm:spPr/>
    </dgm:pt>
    <dgm:pt modelId="{60936E92-E821-4A7D-A2DC-C267CF040B36}" type="pres">
      <dgm:prSet presAssocID="{72975738-C712-40CD-A069-6D6EAD8EAD74}" presName="sibSpaceTwo" presStyleCnt="0"/>
      <dgm:spPr/>
    </dgm:pt>
    <dgm:pt modelId="{6BF21C18-6EF8-400E-BFF1-6804AA1ABCE8}" type="pres">
      <dgm:prSet presAssocID="{F8663BA4-D94A-43C9-9DF5-606D964442A1}" presName="vertTwo" presStyleCnt="0"/>
      <dgm:spPr/>
    </dgm:pt>
    <dgm:pt modelId="{1C125683-D033-4369-BE1E-275E4838900F}" type="pres">
      <dgm:prSet presAssocID="{F8663BA4-D94A-43C9-9DF5-606D964442A1}" presName="txTwo" presStyleLbl="node2" presStyleIdx="3" presStyleCnt="9">
        <dgm:presLayoutVars>
          <dgm:chPref val="3"/>
        </dgm:presLayoutVars>
      </dgm:prSet>
      <dgm:spPr/>
      <dgm:t>
        <a:bodyPr/>
        <a:lstStyle/>
        <a:p>
          <a:endParaRPr lang="es-VE"/>
        </a:p>
      </dgm:t>
    </dgm:pt>
    <dgm:pt modelId="{456C6C12-C8A4-4723-BEF1-D8592C6A857E}" type="pres">
      <dgm:prSet presAssocID="{F8663BA4-D94A-43C9-9DF5-606D964442A1}" presName="horzTwo" presStyleCnt="0"/>
      <dgm:spPr/>
    </dgm:pt>
    <dgm:pt modelId="{80A50048-E288-4C4F-8EFA-B61AB06DF260}" type="pres">
      <dgm:prSet presAssocID="{FA530232-E684-4989-9358-32883CC52345}" presName="sibSpaceTwo" presStyleCnt="0"/>
      <dgm:spPr/>
    </dgm:pt>
    <dgm:pt modelId="{074157E0-C172-4DA4-B91A-B1725BD525DB}" type="pres">
      <dgm:prSet presAssocID="{26C81EE4-3A74-4EAD-A6E9-695F219BED22}" presName="vertTwo" presStyleCnt="0"/>
      <dgm:spPr/>
    </dgm:pt>
    <dgm:pt modelId="{54F9A347-82EA-4EBF-A9B3-85C417FE1DA5}" type="pres">
      <dgm:prSet presAssocID="{26C81EE4-3A74-4EAD-A6E9-695F219BED22}" presName="txTwo" presStyleLbl="node2" presStyleIdx="4" presStyleCnt="9">
        <dgm:presLayoutVars>
          <dgm:chPref val="3"/>
        </dgm:presLayoutVars>
      </dgm:prSet>
      <dgm:spPr/>
      <dgm:t>
        <a:bodyPr/>
        <a:lstStyle/>
        <a:p>
          <a:endParaRPr lang="es-VE"/>
        </a:p>
      </dgm:t>
    </dgm:pt>
    <dgm:pt modelId="{1772CFC1-E73F-4AF6-8ABE-8F362FC5599F}" type="pres">
      <dgm:prSet presAssocID="{26C81EE4-3A74-4EAD-A6E9-695F219BED22}" presName="horzTwo" presStyleCnt="0"/>
      <dgm:spPr/>
    </dgm:pt>
    <dgm:pt modelId="{D14F80E6-B693-41FD-8066-79C952D3AA78}" type="pres">
      <dgm:prSet presAssocID="{F26A43CC-68B9-4A65-9575-C710FF96F24D}" presName="sibSpaceTwo" presStyleCnt="0"/>
      <dgm:spPr/>
    </dgm:pt>
    <dgm:pt modelId="{911649F9-FADC-4110-B9BE-A334BDD8C675}" type="pres">
      <dgm:prSet presAssocID="{85C6F1A5-8945-444E-A285-88C915F7DBDB}" presName="vertTwo" presStyleCnt="0"/>
      <dgm:spPr/>
    </dgm:pt>
    <dgm:pt modelId="{911ABFC8-640F-4C2D-946E-9F92933CFD29}" type="pres">
      <dgm:prSet presAssocID="{85C6F1A5-8945-444E-A285-88C915F7DBDB}" presName="txTwo" presStyleLbl="node2" presStyleIdx="5" presStyleCnt="9">
        <dgm:presLayoutVars>
          <dgm:chPref val="3"/>
        </dgm:presLayoutVars>
      </dgm:prSet>
      <dgm:spPr/>
      <dgm:t>
        <a:bodyPr/>
        <a:lstStyle/>
        <a:p>
          <a:endParaRPr lang="es-VE"/>
        </a:p>
      </dgm:t>
    </dgm:pt>
    <dgm:pt modelId="{D35E7DE0-50FD-4927-BECA-5BAE5A574BB8}" type="pres">
      <dgm:prSet presAssocID="{85C6F1A5-8945-444E-A285-88C915F7DBDB}" presName="horzTwo" presStyleCnt="0"/>
      <dgm:spPr/>
    </dgm:pt>
    <dgm:pt modelId="{4911647F-8A61-4C6E-A7A3-C3FC60555CB3}" type="pres">
      <dgm:prSet presAssocID="{3C1AD39F-0534-4740-8183-3B7D9C1F6820}" presName="sibSpaceTwo" presStyleCnt="0"/>
      <dgm:spPr/>
    </dgm:pt>
    <dgm:pt modelId="{4C5800BA-A1EA-4D34-A7F3-B60E12A245EB}" type="pres">
      <dgm:prSet presAssocID="{0317C7E1-929C-4396-9EAA-3FCD06422111}" presName="vertTwo" presStyleCnt="0"/>
      <dgm:spPr/>
    </dgm:pt>
    <dgm:pt modelId="{70DA01D1-9219-45D5-A7B8-C14DA43D4F55}" type="pres">
      <dgm:prSet presAssocID="{0317C7E1-929C-4396-9EAA-3FCD06422111}" presName="txTwo" presStyleLbl="node2" presStyleIdx="6" presStyleCnt="9">
        <dgm:presLayoutVars>
          <dgm:chPref val="3"/>
        </dgm:presLayoutVars>
      </dgm:prSet>
      <dgm:spPr/>
      <dgm:t>
        <a:bodyPr/>
        <a:lstStyle/>
        <a:p>
          <a:endParaRPr lang="es-VE"/>
        </a:p>
      </dgm:t>
    </dgm:pt>
    <dgm:pt modelId="{6608BC39-96D0-4756-BA47-1457EED0DEF0}" type="pres">
      <dgm:prSet presAssocID="{0317C7E1-929C-4396-9EAA-3FCD06422111}" presName="horzTwo" presStyleCnt="0"/>
      <dgm:spPr/>
    </dgm:pt>
    <dgm:pt modelId="{07378B97-367B-4E37-BED4-961F92096C79}" type="pres">
      <dgm:prSet presAssocID="{BD89AA35-8AE3-47C9-B14E-4A7374774E27}" presName="sibSpaceTwo" presStyleCnt="0"/>
      <dgm:spPr/>
    </dgm:pt>
    <dgm:pt modelId="{3EB33AAA-52E3-4C21-8F1D-AD2A4FD0067D}" type="pres">
      <dgm:prSet presAssocID="{DA521EF2-525B-4774-B719-9AFE6F44F492}" presName="vertTwo" presStyleCnt="0"/>
      <dgm:spPr/>
    </dgm:pt>
    <dgm:pt modelId="{4398DF2F-2513-430B-A3A3-203156425F3E}" type="pres">
      <dgm:prSet presAssocID="{DA521EF2-525B-4774-B719-9AFE6F44F492}" presName="txTwo" presStyleLbl="node2" presStyleIdx="7" presStyleCnt="9">
        <dgm:presLayoutVars>
          <dgm:chPref val="3"/>
        </dgm:presLayoutVars>
      </dgm:prSet>
      <dgm:spPr/>
      <dgm:t>
        <a:bodyPr/>
        <a:lstStyle/>
        <a:p>
          <a:endParaRPr lang="es-VE"/>
        </a:p>
      </dgm:t>
    </dgm:pt>
    <dgm:pt modelId="{E0476123-76CC-4881-83CD-70F12A240D08}" type="pres">
      <dgm:prSet presAssocID="{DA521EF2-525B-4774-B719-9AFE6F44F492}" presName="horzTwo" presStyleCnt="0"/>
      <dgm:spPr/>
    </dgm:pt>
    <dgm:pt modelId="{A9EBF82F-7B19-49C9-92E8-D46A42923D98}" type="pres">
      <dgm:prSet presAssocID="{96DE8877-FC18-42DE-A093-0CE1CBBC448E}" presName="sibSpaceTwo" presStyleCnt="0"/>
      <dgm:spPr/>
    </dgm:pt>
    <dgm:pt modelId="{486F87D9-13AD-4DE2-ABA3-D7A916CFB950}" type="pres">
      <dgm:prSet presAssocID="{898CB0D4-E71E-408E-829A-5CEE1DE252CE}" presName="vertTwo" presStyleCnt="0"/>
      <dgm:spPr/>
    </dgm:pt>
    <dgm:pt modelId="{EF082893-4521-4ABB-935E-D95BC6AE11FF}" type="pres">
      <dgm:prSet presAssocID="{898CB0D4-E71E-408E-829A-5CEE1DE252CE}" presName="txTwo" presStyleLbl="node2" presStyleIdx="8" presStyleCnt="9">
        <dgm:presLayoutVars>
          <dgm:chPref val="3"/>
        </dgm:presLayoutVars>
      </dgm:prSet>
      <dgm:spPr/>
      <dgm:t>
        <a:bodyPr/>
        <a:lstStyle/>
        <a:p>
          <a:endParaRPr lang="es-VE"/>
        </a:p>
      </dgm:t>
    </dgm:pt>
    <dgm:pt modelId="{36E0A902-4612-4DC0-8643-53F34D3C909D}" type="pres">
      <dgm:prSet presAssocID="{898CB0D4-E71E-408E-829A-5CEE1DE252CE}" presName="horzTwo" presStyleCnt="0"/>
      <dgm:spPr/>
    </dgm:pt>
  </dgm:ptLst>
  <dgm:cxnLst>
    <dgm:cxn modelId="{B59DCB30-4A2F-4A25-A1F2-A7640E037148}" type="presOf" srcId="{F8663BA4-D94A-43C9-9DF5-606D964442A1}" destId="{1C125683-D033-4369-BE1E-275E4838900F}" srcOrd="0" destOrd="0" presId="urn:microsoft.com/office/officeart/2005/8/layout/hierarchy4"/>
    <dgm:cxn modelId="{4DBBD371-B8DF-4488-A369-55A390534B97}" type="presOf" srcId="{898CB0D4-E71E-408E-829A-5CEE1DE252CE}" destId="{EF082893-4521-4ABB-935E-D95BC6AE11FF}" srcOrd="0" destOrd="0" presId="urn:microsoft.com/office/officeart/2005/8/layout/hierarchy4"/>
    <dgm:cxn modelId="{62F47BF0-728D-417B-B916-3F601E2B1139}" srcId="{D777B9A5-B4C2-454B-896D-8C8D053D25B5}" destId="{85C6F1A5-8945-444E-A285-88C915F7DBDB}" srcOrd="5" destOrd="0" parTransId="{B5466C56-4B06-4EB5-81DA-4A1A1473E42B}" sibTransId="{3C1AD39F-0534-4740-8183-3B7D9C1F6820}"/>
    <dgm:cxn modelId="{F56D5E70-6A0E-4DC1-86A2-DC7A1415DCEB}" srcId="{D777B9A5-B4C2-454B-896D-8C8D053D25B5}" destId="{F8663BA4-D94A-43C9-9DF5-606D964442A1}" srcOrd="3" destOrd="0" parTransId="{2D5BD7F2-CCA2-4DE1-AEFE-A28A61B8AE67}" sibTransId="{FA530232-E684-4989-9358-32883CC52345}"/>
    <dgm:cxn modelId="{0E151298-2F8D-4F29-B028-F957723D50B6}" srcId="{D777B9A5-B4C2-454B-896D-8C8D053D25B5}" destId="{26C81EE4-3A74-4EAD-A6E9-695F219BED22}" srcOrd="4" destOrd="0" parTransId="{5ACD6788-EA78-480F-978A-3ACC288A30F6}" sibTransId="{F26A43CC-68B9-4A65-9575-C710FF96F24D}"/>
    <dgm:cxn modelId="{DE7F2F9B-6E54-467D-BEFA-2A7F33D89A5E}" srcId="{D777B9A5-B4C2-454B-896D-8C8D053D25B5}" destId="{898CB0D4-E71E-408E-829A-5CEE1DE252CE}" srcOrd="8" destOrd="0" parTransId="{102BBD28-C730-48A3-9CE2-3C7379D9F94D}" sibTransId="{396516C7-8DC5-48FE-A98E-05CD6BC5161B}"/>
    <dgm:cxn modelId="{0A0F4EA5-FC64-4BFD-B85D-5F3267830589}" srcId="{D777B9A5-B4C2-454B-896D-8C8D053D25B5}" destId="{0317C7E1-929C-4396-9EAA-3FCD06422111}" srcOrd="6" destOrd="0" parTransId="{05C9A295-F3B9-4B86-9360-8DEEDF68C117}" sibTransId="{BD89AA35-8AE3-47C9-B14E-4A7374774E27}"/>
    <dgm:cxn modelId="{952B5E89-43CF-4DCF-BCC0-EED1DD4E4E26}" srcId="{D777B9A5-B4C2-454B-896D-8C8D053D25B5}" destId="{472611EF-626D-49EE-B2C5-6FCA1579DB2F}" srcOrd="0" destOrd="0" parTransId="{592C6DD7-6EC6-49D7-8001-AF232B5D37DA}" sibTransId="{6B9C98E3-7151-406F-ACE0-4ADC3BE830E8}"/>
    <dgm:cxn modelId="{28603998-FF17-4B00-B036-0F1F95D7752E}" type="presOf" srcId="{85C6F1A5-8945-444E-A285-88C915F7DBDB}" destId="{911ABFC8-640F-4C2D-946E-9F92933CFD29}" srcOrd="0" destOrd="0" presId="urn:microsoft.com/office/officeart/2005/8/layout/hierarchy4"/>
    <dgm:cxn modelId="{C209C59F-0370-43A5-8612-BED72C188030}" type="presOf" srcId="{DA521EF2-525B-4774-B719-9AFE6F44F492}" destId="{4398DF2F-2513-430B-A3A3-203156425F3E}" srcOrd="0" destOrd="0" presId="urn:microsoft.com/office/officeart/2005/8/layout/hierarchy4"/>
    <dgm:cxn modelId="{60D3C5C7-7F04-4C11-868C-32BCEEC2C700}" type="presOf" srcId="{26C81EE4-3A74-4EAD-A6E9-695F219BED22}" destId="{54F9A347-82EA-4EBF-A9B3-85C417FE1DA5}" srcOrd="0" destOrd="0" presId="urn:microsoft.com/office/officeart/2005/8/layout/hierarchy4"/>
    <dgm:cxn modelId="{8638A45C-80E2-4E17-8197-1AE3C8405199}" srcId="{D777B9A5-B4C2-454B-896D-8C8D053D25B5}" destId="{B7A0FDB9-F9CD-40A7-8150-BB11A0DCF03C}" srcOrd="1" destOrd="0" parTransId="{1B2094D8-13A2-499E-B7BB-0876992F1FA1}" sibTransId="{D8D10210-AF61-491A-B22D-91D4C6330F85}"/>
    <dgm:cxn modelId="{A3228C4F-C01C-4432-B639-37C51DC05F4E}" type="presOf" srcId="{E7B84E25-0254-49D7-9EFB-AF5FFF905333}" destId="{8CF2E57E-469D-48E2-A13C-6B135B0F2059}" srcOrd="0" destOrd="0" presId="urn:microsoft.com/office/officeart/2005/8/layout/hierarchy4"/>
    <dgm:cxn modelId="{C7325CE5-2507-4883-BCBC-8D1C47932FC2}" srcId="{D777B9A5-B4C2-454B-896D-8C8D053D25B5}" destId="{A0D53A9E-7C8D-4273-982A-FF5B3DF742C4}" srcOrd="2" destOrd="0" parTransId="{466B0D66-71C0-4696-BFFC-66CED313307A}" sibTransId="{72975738-C712-40CD-A069-6D6EAD8EAD74}"/>
    <dgm:cxn modelId="{D6FEED29-C290-43D7-B432-141497A1DBFF}" type="presOf" srcId="{D777B9A5-B4C2-454B-896D-8C8D053D25B5}" destId="{26647B68-13AC-4BCD-830E-ADAEF1F39028}" srcOrd="0" destOrd="0" presId="urn:microsoft.com/office/officeart/2005/8/layout/hierarchy4"/>
    <dgm:cxn modelId="{B4B70D92-2858-4F59-88B9-FBDFBE62B0B8}" srcId="{D777B9A5-B4C2-454B-896D-8C8D053D25B5}" destId="{DA521EF2-525B-4774-B719-9AFE6F44F492}" srcOrd="7" destOrd="0" parTransId="{F3406611-552B-4DD5-8D9B-19C1AEF7E3A8}" sibTransId="{96DE8877-FC18-42DE-A093-0CE1CBBC448E}"/>
    <dgm:cxn modelId="{B364FC33-ABDC-4B49-8022-AF3F0098D5E5}" type="presOf" srcId="{472611EF-626D-49EE-B2C5-6FCA1579DB2F}" destId="{BFB19921-E4C3-4C19-8B97-271633937701}" srcOrd="0" destOrd="0" presId="urn:microsoft.com/office/officeart/2005/8/layout/hierarchy4"/>
    <dgm:cxn modelId="{5A5DE414-155C-4CD8-96D4-31802A462ADD}" type="presOf" srcId="{A0D53A9E-7C8D-4273-982A-FF5B3DF742C4}" destId="{2D9C4716-EAEE-4428-81FD-7FCE4007AE98}" srcOrd="0" destOrd="0" presId="urn:microsoft.com/office/officeart/2005/8/layout/hierarchy4"/>
    <dgm:cxn modelId="{B9AA05F9-0A72-4C43-AA8D-FD06649BFB91}" type="presOf" srcId="{B7A0FDB9-F9CD-40A7-8150-BB11A0DCF03C}" destId="{AB95F2B9-04EB-48D6-9B0A-AB30178B4937}" srcOrd="0" destOrd="0" presId="urn:microsoft.com/office/officeart/2005/8/layout/hierarchy4"/>
    <dgm:cxn modelId="{2A4E2C73-9B2B-4431-B785-024A469F3D7E}" srcId="{E7B84E25-0254-49D7-9EFB-AF5FFF905333}" destId="{D777B9A5-B4C2-454B-896D-8C8D053D25B5}" srcOrd="0" destOrd="0" parTransId="{E29A5FD2-5035-40C7-933B-CBE30BE6CA32}" sibTransId="{8129ABB2-CB6D-4221-9BB2-90E8E6737E85}"/>
    <dgm:cxn modelId="{4976D0A6-68F3-496D-A979-B62BF20859A8}" type="presOf" srcId="{0317C7E1-929C-4396-9EAA-3FCD06422111}" destId="{70DA01D1-9219-45D5-A7B8-C14DA43D4F55}" srcOrd="0" destOrd="0" presId="urn:microsoft.com/office/officeart/2005/8/layout/hierarchy4"/>
    <dgm:cxn modelId="{98F7F297-3693-4C0A-B8E0-AAA067C396FC}" type="presParOf" srcId="{8CF2E57E-469D-48E2-A13C-6B135B0F2059}" destId="{8586DDF0-0E29-4E08-AA4B-5B4D945E94C3}" srcOrd="0" destOrd="0" presId="urn:microsoft.com/office/officeart/2005/8/layout/hierarchy4"/>
    <dgm:cxn modelId="{61F6C5CD-F89C-4530-96FB-22A1278FC860}" type="presParOf" srcId="{8586DDF0-0E29-4E08-AA4B-5B4D945E94C3}" destId="{26647B68-13AC-4BCD-830E-ADAEF1F39028}" srcOrd="0" destOrd="0" presId="urn:microsoft.com/office/officeart/2005/8/layout/hierarchy4"/>
    <dgm:cxn modelId="{D6DE1B22-D902-4D50-B2C4-AEFD0E587A7F}" type="presParOf" srcId="{8586DDF0-0E29-4E08-AA4B-5B4D945E94C3}" destId="{22002E78-62CE-46E8-A488-70F164132C8E}" srcOrd="1" destOrd="0" presId="urn:microsoft.com/office/officeart/2005/8/layout/hierarchy4"/>
    <dgm:cxn modelId="{35334B31-EFBC-46B7-BE45-0C85DBC53CAC}" type="presParOf" srcId="{8586DDF0-0E29-4E08-AA4B-5B4D945E94C3}" destId="{4908EC8E-2EAF-4C4D-A5AF-D82FC79360B1}" srcOrd="2" destOrd="0" presId="urn:microsoft.com/office/officeart/2005/8/layout/hierarchy4"/>
    <dgm:cxn modelId="{FF5F79A9-5B9B-4427-BA43-0383BA475FED}" type="presParOf" srcId="{4908EC8E-2EAF-4C4D-A5AF-D82FC79360B1}" destId="{6E284322-94D0-41E6-A54B-C4809BAE10C3}" srcOrd="0" destOrd="0" presId="urn:microsoft.com/office/officeart/2005/8/layout/hierarchy4"/>
    <dgm:cxn modelId="{8F629311-1495-41D7-8D02-7DCCE9F95B6D}" type="presParOf" srcId="{6E284322-94D0-41E6-A54B-C4809BAE10C3}" destId="{BFB19921-E4C3-4C19-8B97-271633937701}" srcOrd="0" destOrd="0" presId="urn:microsoft.com/office/officeart/2005/8/layout/hierarchy4"/>
    <dgm:cxn modelId="{184C466F-81BB-43B4-918A-C833980EDA53}" type="presParOf" srcId="{6E284322-94D0-41E6-A54B-C4809BAE10C3}" destId="{17BCE790-3FA4-4FF6-BCDC-87CF6C9A1F5A}" srcOrd="1" destOrd="0" presId="urn:microsoft.com/office/officeart/2005/8/layout/hierarchy4"/>
    <dgm:cxn modelId="{61EEF53E-2E1B-47B6-86F0-154C0E7FE5FE}" type="presParOf" srcId="{4908EC8E-2EAF-4C4D-A5AF-D82FC79360B1}" destId="{CC37C6D8-4BC0-4626-B67E-3FA757791723}" srcOrd="1" destOrd="0" presId="urn:microsoft.com/office/officeart/2005/8/layout/hierarchy4"/>
    <dgm:cxn modelId="{FFD7CEE9-A820-48A1-A069-96B570611367}" type="presParOf" srcId="{4908EC8E-2EAF-4C4D-A5AF-D82FC79360B1}" destId="{65EB78AC-6FF5-41BD-BFD5-09C1CEFD3F8E}" srcOrd="2" destOrd="0" presId="urn:microsoft.com/office/officeart/2005/8/layout/hierarchy4"/>
    <dgm:cxn modelId="{5F76DB0E-AF66-4002-9EE3-092B2A079B21}" type="presParOf" srcId="{65EB78AC-6FF5-41BD-BFD5-09C1CEFD3F8E}" destId="{AB95F2B9-04EB-48D6-9B0A-AB30178B4937}" srcOrd="0" destOrd="0" presId="urn:microsoft.com/office/officeart/2005/8/layout/hierarchy4"/>
    <dgm:cxn modelId="{4147202E-8F6F-41D5-A949-A464E853E991}" type="presParOf" srcId="{65EB78AC-6FF5-41BD-BFD5-09C1CEFD3F8E}" destId="{2210FD64-77DF-46AB-BE4F-E832300EB0B0}" srcOrd="1" destOrd="0" presId="urn:microsoft.com/office/officeart/2005/8/layout/hierarchy4"/>
    <dgm:cxn modelId="{BC10D0F8-925B-43AF-B4BF-D5FCDF1FC642}" type="presParOf" srcId="{4908EC8E-2EAF-4C4D-A5AF-D82FC79360B1}" destId="{D9A2FD00-F2BA-41E9-AAB9-80E5C20F126E}" srcOrd="3" destOrd="0" presId="urn:microsoft.com/office/officeart/2005/8/layout/hierarchy4"/>
    <dgm:cxn modelId="{D4DFFD2F-2690-4289-B762-1AFE387EADE2}" type="presParOf" srcId="{4908EC8E-2EAF-4C4D-A5AF-D82FC79360B1}" destId="{ED9B3B98-77BD-4F68-943D-16C010D6043D}" srcOrd="4" destOrd="0" presId="urn:microsoft.com/office/officeart/2005/8/layout/hierarchy4"/>
    <dgm:cxn modelId="{808E0A82-DB7F-44DC-B2A6-DE6EA37DB3FA}" type="presParOf" srcId="{ED9B3B98-77BD-4F68-943D-16C010D6043D}" destId="{2D9C4716-EAEE-4428-81FD-7FCE4007AE98}" srcOrd="0" destOrd="0" presId="urn:microsoft.com/office/officeart/2005/8/layout/hierarchy4"/>
    <dgm:cxn modelId="{4A2D74CE-549E-42A8-8A28-5AD12EBE1023}" type="presParOf" srcId="{ED9B3B98-77BD-4F68-943D-16C010D6043D}" destId="{37EFE9BE-ADFE-4A17-A496-0AA9668303CB}" srcOrd="1" destOrd="0" presId="urn:microsoft.com/office/officeart/2005/8/layout/hierarchy4"/>
    <dgm:cxn modelId="{06A97553-729B-4E2F-AC34-F898D9596E16}" type="presParOf" srcId="{4908EC8E-2EAF-4C4D-A5AF-D82FC79360B1}" destId="{60936E92-E821-4A7D-A2DC-C267CF040B36}" srcOrd="5" destOrd="0" presId="urn:microsoft.com/office/officeart/2005/8/layout/hierarchy4"/>
    <dgm:cxn modelId="{4224CEA2-A1E4-4198-B8E5-E6A1DC46844A}" type="presParOf" srcId="{4908EC8E-2EAF-4C4D-A5AF-D82FC79360B1}" destId="{6BF21C18-6EF8-400E-BFF1-6804AA1ABCE8}" srcOrd="6" destOrd="0" presId="urn:microsoft.com/office/officeart/2005/8/layout/hierarchy4"/>
    <dgm:cxn modelId="{80E0306C-412F-4318-9965-019D7FA4F72A}" type="presParOf" srcId="{6BF21C18-6EF8-400E-BFF1-6804AA1ABCE8}" destId="{1C125683-D033-4369-BE1E-275E4838900F}" srcOrd="0" destOrd="0" presId="urn:microsoft.com/office/officeart/2005/8/layout/hierarchy4"/>
    <dgm:cxn modelId="{EB7F19FC-4F67-4AD2-98D2-4915E95F07C5}" type="presParOf" srcId="{6BF21C18-6EF8-400E-BFF1-6804AA1ABCE8}" destId="{456C6C12-C8A4-4723-BEF1-D8592C6A857E}" srcOrd="1" destOrd="0" presId="urn:microsoft.com/office/officeart/2005/8/layout/hierarchy4"/>
    <dgm:cxn modelId="{2411F767-541A-4269-B82F-4C2E6D05265B}" type="presParOf" srcId="{4908EC8E-2EAF-4C4D-A5AF-D82FC79360B1}" destId="{80A50048-E288-4C4F-8EFA-B61AB06DF260}" srcOrd="7" destOrd="0" presId="urn:microsoft.com/office/officeart/2005/8/layout/hierarchy4"/>
    <dgm:cxn modelId="{9462282E-E62D-48CC-B58B-966DE3C6642E}" type="presParOf" srcId="{4908EC8E-2EAF-4C4D-A5AF-D82FC79360B1}" destId="{074157E0-C172-4DA4-B91A-B1725BD525DB}" srcOrd="8" destOrd="0" presId="urn:microsoft.com/office/officeart/2005/8/layout/hierarchy4"/>
    <dgm:cxn modelId="{C42CD40E-6112-4AA3-BE71-EC3A7F0A077B}" type="presParOf" srcId="{074157E0-C172-4DA4-B91A-B1725BD525DB}" destId="{54F9A347-82EA-4EBF-A9B3-85C417FE1DA5}" srcOrd="0" destOrd="0" presId="urn:microsoft.com/office/officeart/2005/8/layout/hierarchy4"/>
    <dgm:cxn modelId="{47E28878-FDCF-4246-A210-4060B0B2BD39}" type="presParOf" srcId="{074157E0-C172-4DA4-B91A-B1725BD525DB}" destId="{1772CFC1-E73F-4AF6-8ABE-8F362FC5599F}" srcOrd="1" destOrd="0" presId="urn:microsoft.com/office/officeart/2005/8/layout/hierarchy4"/>
    <dgm:cxn modelId="{2A629316-5D76-4927-B0FC-4D2976FB0E58}" type="presParOf" srcId="{4908EC8E-2EAF-4C4D-A5AF-D82FC79360B1}" destId="{D14F80E6-B693-41FD-8066-79C952D3AA78}" srcOrd="9" destOrd="0" presId="urn:microsoft.com/office/officeart/2005/8/layout/hierarchy4"/>
    <dgm:cxn modelId="{32A2EC65-541C-42C0-B785-1AD2FCE11B4A}" type="presParOf" srcId="{4908EC8E-2EAF-4C4D-A5AF-D82FC79360B1}" destId="{911649F9-FADC-4110-B9BE-A334BDD8C675}" srcOrd="10" destOrd="0" presId="urn:microsoft.com/office/officeart/2005/8/layout/hierarchy4"/>
    <dgm:cxn modelId="{A1C3C4B3-1B5C-49B6-9F81-9C009D1A29E3}" type="presParOf" srcId="{911649F9-FADC-4110-B9BE-A334BDD8C675}" destId="{911ABFC8-640F-4C2D-946E-9F92933CFD29}" srcOrd="0" destOrd="0" presId="urn:microsoft.com/office/officeart/2005/8/layout/hierarchy4"/>
    <dgm:cxn modelId="{DAAD17E6-32CF-40BE-9A3F-8BE8D1E950FE}" type="presParOf" srcId="{911649F9-FADC-4110-B9BE-A334BDD8C675}" destId="{D35E7DE0-50FD-4927-BECA-5BAE5A574BB8}" srcOrd="1" destOrd="0" presId="urn:microsoft.com/office/officeart/2005/8/layout/hierarchy4"/>
    <dgm:cxn modelId="{3599C9FB-BBA9-4F0F-8976-B23A6FE008CF}" type="presParOf" srcId="{4908EC8E-2EAF-4C4D-A5AF-D82FC79360B1}" destId="{4911647F-8A61-4C6E-A7A3-C3FC60555CB3}" srcOrd="11" destOrd="0" presId="urn:microsoft.com/office/officeart/2005/8/layout/hierarchy4"/>
    <dgm:cxn modelId="{E3F44A3D-3207-4F86-9AE0-88CD96805159}" type="presParOf" srcId="{4908EC8E-2EAF-4C4D-A5AF-D82FC79360B1}" destId="{4C5800BA-A1EA-4D34-A7F3-B60E12A245EB}" srcOrd="12" destOrd="0" presId="urn:microsoft.com/office/officeart/2005/8/layout/hierarchy4"/>
    <dgm:cxn modelId="{30CC4564-DACB-42BC-8A5B-04CA66CCD8DA}" type="presParOf" srcId="{4C5800BA-A1EA-4D34-A7F3-B60E12A245EB}" destId="{70DA01D1-9219-45D5-A7B8-C14DA43D4F55}" srcOrd="0" destOrd="0" presId="urn:microsoft.com/office/officeart/2005/8/layout/hierarchy4"/>
    <dgm:cxn modelId="{AE980733-BD84-4994-AF18-6796670FF690}" type="presParOf" srcId="{4C5800BA-A1EA-4D34-A7F3-B60E12A245EB}" destId="{6608BC39-96D0-4756-BA47-1457EED0DEF0}" srcOrd="1" destOrd="0" presId="urn:microsoft.com/office/officeart/2005/8/layout/hierarchy4"/>
    <dgm:cxn modelId="{81562939-2320-4F73-991E-C1B91E14A644}" type="presParOf" srcId="{4908EC8E-2EAF-4C4D-A5AF-D82FC79360B1}" destId="{07378B97-367B-4E37-BED4-961F92096C79}" srcOrd="13" destOrd="0" presId="urn:microsoft.com/office/officeart/2005/8/layout/hierarchy4"/>
    <dgm:cxn modelId="{4DCBDA45-7372-4679-BCE9-836EFE1F923F}" type="presParOf" srcId="{4908EC8E-2EAF-4C4D-A5AF-D82FC79360B1}" destId="{3EB33AAA-52E3-4C21-8F1D-AD2A4FD0067D}" srcOrd="14" destOrd="0" presId="urn:microsoft.com/office/officeart/2005/8/layout/hierarchy4"/>
    <dgm:cxn modelId="{DAF115FD-0F94-4AD3-97FD-7A10A2EAEB36}" type="presParOf" srcId="{3EB33AAA-52E3-4C21-8F1D-AD2A4FD0067D}" destId="{4398DF2F-2513-430B-A3A3-203156425F3E}" srcOrd="0" destOrd="0" presId="urn:microsoft.com/office/officeart/2005/8/layout/hierarchy4"/>
    <dgm:cxn modelId="{10D1634B-465B-4018-80A5-70150BE0DBC3}" type="presParOf" srcId="{3EB33AAA-52E3-4C21-8F1D-AD2A4FD0067D}" destId="{E0476123-76CC-4881-83CD-70F12A240D08}" srcOrd="1" destOrd="0" presId="urn:microsoft.com/office/officeart/2005/8/layout/hierarchy4"/>
    <dgm:cxn modelId="{38BFC421-A38F-45DF-8052-192EADB8CBA0}" type="presParOf" srcId="{4908EC8E-2EAF-4C4D-A5AF-D82FC79360B1}" destId="{A9EBF82F-7B19-49C9-92E8-D46A42923D98}" srcOrd="15" destOrd="0" presId="urn:microsoft.com/office/officeart/2005/8/layout/hierarchy4"/>
    <dgm:cxn modelId="{84AA1AE6-1D0C-4FF0-8CF7-1B0B2DE24671}" type="presParOf" srcId="{4908EC8E-2EAF-4C4D-A5AF-D82FC79360B1}" destId="{486F87D9-13AD-4DE2-ABA3-D7A916CFB950}" srcOrd="16" destOrd="0" presId="urn:microsoft.com/office/officeart/2005/8/layout/hierarchy4"/>
    <dgm:cxn modelId="{4FB2D527-0465-4BD0-96AC-BAAB17959DF9}" type="presParOf" srcId="{486F87D9-13AD-4DE2-ABA3-D7A916CFB950}" destId="{EF082893-4521-4ABB-935E-D95BC6AE11FF}" srcOrd="0" destOrd="0" presId="urn:microsoft.com/office/officeart/2005/8/layout/hierarchy4"/>
    <dgm:cxn modelId="{E9678424-1815-4146-972F-62DC46502BC8}" type="presParOf" srcId="{486F87D9-13AD-4DE2-ABA3-D7A916CFB950}" destId="{36E0A902-4612-4DC0-8643-53F34D3C909D}"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68216-2135-4D16-93FB-3F590203A2E4}">
      <dsp:nvSpPr>
        <dsp:cNvPr id="0" name=""/>
        <dsp:cNvSpPr/>
      </dsp:nvSpPr>
      <dsp:spPr>
        <a:xfrm>
          <a:off x="1447779" y="1615444"/>
          <a:ext cx="1239799" cy="1239799"/>
        </a:xfrm>
        <a:prstGeom prst="ellipse">
          <a:avLst/>
        </a:prstGeom>
        <a:gradFill rotWithShape="0">
          <a:gsLst>
            <a:gs pos="0">
              <a:schemeClr val="accent2">
                <a:hueOff val="0"/>
                <a:satOff val="0"/>
                <a:lumOff val="0"/>
                <a:alphaOff val="0"/>
                <a:tint val="25000"/>
                <a:satMod val="125000"/>
              </a:schemeClr>
            </a:gs>
            <a:gs pos="40000">
              <a:schemeClr val="accent2">
                <a:hueOff val="0"/>
                <a:satOff val="0"/>
                <a:lumOff val="0"/>
                <a:alphaOff val="0"/>
                <a:tint val="55000"/>
                <a:satMod val="130000"/>
              </a:schemeClr>
            </a:gs>
            <a:gs pos="50000">
              <a:schemeClr val="accent2">
                <a:hueOff val="0"/>
                <a:satOff val="0"/>
                <a:lumOff val="0"/>
                <a:alphaOff val="0"/>
                <a:tint val="59000"/>
                <a:satMod val="130000"/>
              </a:schemeClr>
            </a:gs>
            <a:gs pos="65000">
              <a:schemeClr val="accent2">
                <a:hueOff val="0"/>
                <a:satOff val="0"/>
                <a:lumOff val="0"/>
                <a:alphaOff val="0"/>
                <a:tint val="55000"/>
                <a:satMod val="130000"/>
              </a:schemeClr>
            </a:gs>
            <a:gs pos="100000">
              <a:schemeClr val="accent2">
                <a:hueOff val="0"/>
                <a:satOff val="0"/>
                <a:lumOff val="0"/>
                <a:alphaOff val="0"/>
                <a:tint val="20000"/>
                <a:satMod val="125000"/>
              </a:schemeClr>
            </a:gs>
          </a:gsLst>
          <a:lin ang="5400000" scaled="0"/>
        </a:gradFill>
        <a:ln>
          <a:noFill/>
        </a:ln>
        <a:effectLst>
          <a:glow rad="63500">
            <a:schemeClr val="accent2">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900" b="1" i="0" u="none" strike="noStrike" kern="1200" cap="none" normalizeH="0" baseline="0" noProof="0" dirty="0" smtClean="0">
              <a:ln/>
              <a:effectLst/>
              <a:latin typeface="Arial" charset="0"/>
            </a:rPr>
            <a:t>Física Clásica</a:t>
          </a:r>
        </a:p>
      </dsp:txBody>
      <dsp:txXfrm>
        <a:off x="1629343" y="1797008"/>
        <a:ext cx="876671" cy="876671"/>
      </dsp:txXfrm>
    </dsp:sp>
    <dsp:sp modelId="{733C862A-A5AD-463B-9B64-FF0E26E7CA8D}">
      <dsp:nvSpPr>
        <dsp:cNvPr id="0" name=""/>
        <dsp:cNvSpPr/>
      </dsp:nvSpPr>
      <dsp:spPr>
        <a:xfrm rot="16200000">
          <a:off x="1881215" y="1401998"/>
          <a:ext cx="372927" cy="53964"/>
        </a:xfrm>
        <a:custGeom>
          <a:avLst/>
          <a:gdLst/>
          <a:ahLst/>
          <a:cxnLst/>
          <a:rect l="0" t="0" r="0" b="0"/>
          <a:pathLst>
            <a:path>
              <a:moveTo>
                <a:pt x="0" y="26982"/>
              </a:moveTo>
              <a:lnTo>
                <a:pt x="372927" y="26982"/>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2058355" y="1419657"/>
        <a:ext cx="18646" cy="18646"/>
      </dsp:txXfrm>
    </dsp:sp>
    <dsp:sp modelId="{E77891EC-0A52-4352-B45E-EB1A6A37870D}">
      <dsp:nvSpPr>
        <dsp:cNvPr id="0" name=""/>
        <dsp:cNvSpPr/>
      </dsp:nvSpPr>
      <dsp:spPr>
        <a:xfrm>
          <a:off x="1447779" y="2717"/>
          <a:ext cx="1239799" cy="1239799"/>
        </a:xfrm>
        <a:prstGeom prst="ellipse">
          <a:avLst/>
        </a:prstGeom>
        <a:gradFill rotWithShape="0">
          <a:gsLst>
            <a:gs pos="0">
              <a:schemeClr val="accent2">
                <a:hueOff val="0"/>
                <a:satOff val="0"/>
                <a:lumOff val="0"/>
                <a:alphaOff val="0"/>
                <a:tint val="25000"/>
                <a:satMod val="125000"/>
              </a:schemeClr>
            </a:gs>
            <a:gs pos="40000">
              <a:schemeClr val="accent2">
                <a:hueOff val="0"/>
                <a:satOff val="0"/>
                <a:lumOff val="0"/>
                <a:alphaOff val="0"/>
                <a:tint val="55000"/>
                <a:satMod val="130000"/>
              </a:schemeClr>
            </a:gs>
            <a:gs pos="50000">
              <a:schemeClr val="accent2">
                <a:hueOff val="0"/>
                <a:satOff val="0"/>
                <a:lumOff val="0"/>
                <a:alphaOff val="0"/>
                <a:tint val="59000"/>
                <a:satMod val="130000"/>
              </a:schemeClr>
            </a:gs>
            <a:gs pos="65000">
              <a:schemeClr val="accent2">
                <a:hueOff val="0"/>
                <a:satOff val="0"/>
                <a:lumOff val="0"/>
                <a:alphaOff val="0"/>
                <a:tint val="55000"/>
                <a:satMod val="130000"/>
              </a:schemeClr>
            </a:gs>
            <a:gs pos="100000">
              <a:schemeClr val="accent2">
                <a:hueOff val="0"/>
                <a:satOff val="0"/>
                <a:lumOff val="0"/>
                <a:alphaOff val="0"/>
                <a:tint val="20000"/>
                <a:satMod val="125000"/>
              </a:schemeClr>
            </a:gs>
          </a:gsLst>
          <a:lin ang="5400000" scaled="0"/>
        </a:gradFill>
        <a:ln>
          <a:noFill/>
        </a:ln>
        <a:effectLst>
          <a:glow rad="63500">
            <a:schemeClr val="accent2">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75" tIns="3175" rIns="3175" bIns="317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500" b="0" i="0" u="none" strike="noStrike" kern="1200" cap="none" normalizeH="0" baseline="0" noProof="0" dirty="0" smtClean="0">
              <a:ln/>
              <a:effectLst/>
              <a:latin typeface="Arial" charset="0"/>
            </a:rPr>
            <a:t>  </a:t>
          </a:r>
          <a:r>
            <a:rPr kumimoji="0" lang="es-VE" sz="1200" b="1" i="0" u="none" strike="noStrike" kern="1200" cap="none" normalizeH="0" baseline="0" noProof="0" dirty="0" smtClean="0">
              <a:ln/>
              <a:effectLst/>
              <a:latin typeface="Arial" charset="0"/>
            </a:rPr>
            <a:t>Mecánica</a:t>
          </a:r>
          <a:r>
            <a:rPr kumimoji="0" lang="es-VE" sz="500" b="1" i="0" u="none" strike="noStrike" kern="1200" cap="none" normalizeH="0" baseline="0" noProof="0" dirty="0" smtClean="0">
              <a:ln/>
              <a:effectLst/>
              <a:latin typeface="Arial" charset="0"/>
            </a:rPr>
            <a:t>      </a:t>
          </a:r>
          <a:r>
            <a:rPr kumimoji="0" lang="es-VE" sz="500" b="0" i="0" u="none" strike="noStrike" kern="1200" cap="none" normalizeH="0" baseline="0" noProof="0" dirty="0" smtClean="0">
              <a:ln/>
              <a:effectLst/>
              <a:latin typeface="Arial" charset="0"/>
            </a:rPr>
            <a:t>	</a:t>
          </a:r>
        </a:p>
      </dsp:txBody>
      <dsp:txXfrm>
        <a:off x="1629343" y="184281"/>
        <a:ext cx="876671" cy="876671"/>
      </dsp:txXfrm>
    </dsp:sp>
    <dsp:sp modelId="{CCB826D0-A682-4EDC-A0E2-50A60EDE55BE}">
      <dsp:nvSpPr>
        <dsp:cNvPr id="0" name=""/>
        <dsp:cNvSpPr/>
      </dsp:nvSpPr>
      <dsp:spPr>
        <a:xfrm rot="1800000">
          <a:off x="2579546" y="2611543"/>
          <a:ext cx="372927" cy="53964"/>
        </a:xfrm>
        <a:custGeom>
          <a:avLst/>
          <a:gdLst/>
          <a:ahLst/>
          <a:cxnLst/>
          <a:rect l="0" t="0" r="0" b="0"/>
          <a:pathLst>
            <a:path>
              <a:moveTo>
                <a:pt x="0" y="26982"/>
              </a:moveTo>
              <a:lnTo>
                <a:pt x="372927" y="26982"/>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2756687" y="2629202"/>
        <a:ext cx="18646" cy="18646"/>
      </dsp:txXfrm>
    </dsp:sp>
    <dsp:sp modelId="{BC3D74F0-6886-4CE2-BFF5-76FAB6D8988D}">
      <dsp:nvSpPr>
        <dsp:cNvPr id="0" name=""/>
        <dsp:cNvSpPr/>
      </dsp:nvSpPr>
      <dsp:spPr>
        <a:xfrm>
          <a:off x="2844441" y="2421807"/>
          <a:ext cx="1239799" cy="1239799"/>
        </a:xfrm>
        <a:prstGeom prst="ellipse">
          <a:avLst/>
        </a:prstGeom>
        <a:gradFill rotWithShape="0">
          <a:gsLst>
            <a:gs pos="0">
              <a:schemeClr val="accent2">
                <a:hueOff val="0"/>
                <a:satOff val="0"/>
                <a:lumOff val="0"/>
                <a:alphaOff val="0"/>
                <a:tint val="25000"/>
                <a:satMod val="125000"/>
              </a:schemeClr>
            </a:gs>
            <a:gs pos="40000">
              <a:schemeClr val="accent2">
                <a:hueOff val="0"/>
                <a:satOff val="0"/>
                <a:lumOff val="0"/>
                <a:alphaOff val="0"/>
                <a:tint val="55000"/>
                <a:satMod val="130000"/>
              </a:schemeClr>
            </a:gs>
            <a:gs pos="50000">
              <a:schemeClr val="accent2">
                <a:hueOff val="0"/>
                <a:satOff val="0"/>
                <a:lumOff val="0"/>
                <a:alphaOff val="0"/>
                <a:tint val="59000"/>
                <a:satMod val="130000"/>
              </a:schemeClr>
            </a:gs>
            <a:gs pos="65000">
              <a:schemeClr val="accent2">
                <a:hueOff val="0"/>
                <a:satOff val="0"/>
                <a:lumOff val="0"/>
                <a:alphaOff val="0"/>
                <a:tint val="55000"/>
                <a:satMod val="130000"/>
              </a:schemeClr>
            </a:gs>
            <a:gs pos="100000">
              <a:schemeClr val="accent2">
                <a:hueOff val="0"/>
                <a:satOff val="0"/>
                <a:lumOff val="0"/>
                <a:alphaOff val="0"/>
                <a:tint val="20000"/>
                <a:satMod val="125000"/>
              </a:schemeClr>
            </a:gs>
          </a:gsLst>
          <a:lin ang="5400000" scaled="0"/>
        </a:gradFill>
        <a:ln>
          <a:noFill/>
        </a:ln>
        <a:effectLst>
          <a:glow rad="63500">
            <a:schemeClr val="accent2">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900" b="1" i="0" u="none" strike="noStrike" kern="1200" cap="none" normalizeH="0" baseline="0" noProof="0" dirty="0" smtClean="0">
              <a:ln/>
              <a:effectLst/>
              <a:latin typeface="Arial" charset="0"/>
            </a:rPr>
            <a:t>Termodinámica</a:t>
          </a:r>
        </a:p>
      </dsp:txBody>
      <dsp:txXfrm>
        <a:off x="3026005" y="2603371"/>
        <a:ext cx="876671" cy="876671"/>
      </dsp:txXfrm>
    </dsp:sp>
    <dsp:sp modelId="{90656971-FC09-41D4-B010-C83B87B51336}">
      <dsp:nvSpPr>
        <dsp:cNvPr id="0" name=""/>
        <dsp:cNvSpPr/>
      </dsp:nvSpPr>
      <dsp:spPr>
        <a:xfrm rot="9000000">
          <a:off x="1182884" y="2611543"/>
          <a:ext cx="372927" cy="53964"/>
        </a:xfrm>
        <a:custGeom>
          <a:avLst/>
          <a:gdLst/>
          <a:ahLst/>
          <a:cxnLst/>
          <a:rect l="0" t="0" r="0" b="0"/>
          <a:pathLst>
            <a:path>
              <a:moveTo>
                <a:pt x="0" y="26982"/>
              </a:moveTo>
              <a:lnTo>
                <a:pt x="372927" y="26982"/>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rot="10800000">
        <a:off x="1360024" y="2629202"/>
        <a:ext cx="18646" cy="18646"/>
      </dsp:txXfrm>
    </dsp:sp>
    <dsp:sp modelId="{6337ED45-D18A-4098-9EBC-376E8578FA50}">
      <dsp:nvSpPr>
        <dsp:cNvPr id="0" name=""/>
        <dsp:cNvSpPr/>
      </dsp:nvSpPr>
      <dsp:spPr>
        <a:xfrm>
          <a:off x="51116" y="2421807"/>
          <a:ext cx="1239799" cy="1239799"/>
        </a:xfrm>
        <a:prstGeom prst="ellipse">
          <a:avLst/>
        </a:prstGeom>
        <a:gradFill rotWithShape="0">
          <a:gsLst>
            <a:gs pos="0">
              <a:schemeClr val="accent2">
                <a:hueOff val="0"/>
                <a:satOff val="0"/>
                <a:lumOff val="0"/>
                <a:alphaOff val="0"/>
                <a:tint val="25000"/>
                <a:satMod val="125000"/>
              </a:schemeClr>
            </a:gs>
            <a:gs pos="40000">
              <a:schemeClr val="accent2">
                <a:hueOff val="0"/>
                <a:satOff val="0"/>
                <a:lumOff val="0"/>
                <a:alphaOff val="0"/>
                <a:tint val="55000"/>
                <a:satMod val="130000"/>
              </a:schemeClr>
            </a:gs>
            <a:gs pos="50000">
              <a:schemeClr val="accent2">
                <a:hueOff val="0"/>
                <a:satOff val="0"/>
                <a:lumOff val="0"/>
                <a:alphaOff val="0"/>
                <a:tint val="59000"/>
                <a:satMod val="130000"/>
              </a:schemeClr>
            </a:gs>
            <a:gs pos="65000">
              <a:schemeClr val="accent2">
                <a:hueOff val="0"/>
                <a:satOff val="0"/>
                <a:lumOff val="0"/>
                <a:alphaOff val="0"/>
                <a:tint val="55000"/>
                <a:satMod val="130000"/>
              </a:schemeClr>
            </a:gs>
            <a:gs pos="100000">
              <a:schemeClr val="accent2">
                <a:hueOff val="0"/>
                <a:satOff val="0"/>
                <a:lumOff val="0"/>
                <a:alphaOff val="0"/>
                <a:tint val="20000"/>
                <a:satMod val="125000"/>
              </a:schemeClr>
            </a:gs>
          </a:gsLst>
          <a:lin ang="5400000" scaled="0"/>
        </a:gradFill>
        <a:ln>
          <a:noFill/>
        </a:ln>
        <a:effectLst>
          <a:glow rad="63500">
            <a:schemeClr val="accent2">
              <a:hueOff val="0"/>
              <a:satOff val="0"/>
              <a:lumOff val="0"/>
              <a:alphaOff val="0"/>
              <a:alpha val="45000"/>
              <a:satMod val="12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Electricidad  y Magnetismo</a:t>
          </a:r>
        </a:p>
      </dsp:txBody>
      <dsp:txXfrm>
        <a:off x="232680" y="2603371"/>
        <a:ext cx="876671" cy="876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68216-2135-4D16-93FB-3F590203A2E4}">
      <dsp:nvSpPr>
        <dsp:cNvPr id="0" name=""/>
        <dsp:cNvSpPr/>
      </dsp:nvSpPr>
      <dsp:spPr>
        <a:xfrm>
          <a:off x="1563312" y="1327795"/>
          <a:ext cx="1008733" cy="100873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kern="1200" cap="none" normalizeH="0" baseline="0" noProof="0" dirty="0" smtClean="0">
              <a:ln/>
              <a:effectLst/>
              <a:latin typeface="Arial" charset="0"/>
            </a:rPr>
            <a:t>Física Moderna</a:t>
          </a:r>
        </a:p>
      </dsp:txBody>
      <dsp:txXfrm>
        <a:off x="1711038" y="1475521"/>
        <a:ext cx="713281" cy="713281"/>
      </dsp:txXfrm>
    </dsp:sp>
    <dsp:sp modelId="{733C862A-A5AD-463B-9B64-FF0E26E7CA8D}">
      <dsp:nvSpPr>
        <dsp:cNvPr id="0" name=""/>
        <dsp:cNvSpPr/>
      </dsp:nvSpPr>
      <dsp:spPr>
        <a:xfrm rot="16200000">
          <a:off x="1915706" y="1153870"/>
          <a:ext cx="303944" cy="43907"/>
        </a:xfrm>
        <a:custGeom>
          <a:avLst/>
          <a:gdLst/>
          <a:ahLst/>
          <a:cxnLst/>
          <a:rect l="0" t="0" r="0" b="0"/>
          <a:pathLst>
            <a:path>
              <a:moveTo>
                <a:pt x="0" y="21953"/>
              </a:moveTo>
              <a:lnTo>
                <a:pt x="303944" y="21953"/>
              </a:lnTo>
            </a:path>
          </a:pathLst>
        </a:custGeom>
        <a:noFill/>
        <a:ln w="1905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2060080" y="1168225"/>
        <a:ext cx="15197" cy="15197"/>
      </dsp:txXfrm>
    </dsp:sp>
    <dsp:sp modelId="{E77891EC-0A52-4352-B45E-EB1A6A37870D}">
      <dsp:nvSpPr>
        <dsp:cNvPr id="0" name=""/>
        <dsp:cNvSpPr/>
      </dsp:nvSpPr>
      <dsp:spPr>
        <a:xfrm>
          <a:off x="1563312" y="15118"/>
          <a:ext cx="1008733" cy="100873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0" i="0" u="none" strike="noStrike" kern="1200" cap="none" normalizeH="0" baseline="0" noProof="0" dirty="0" smtClean="0">
              <a:ln/>
              <a:effectLst/>
              <a:latin typeface="Arial" charset="0"/>
            </a:rPr>
            <a:t>Física atómica</a:t>
          </a:r>
          <a:r>
            <a:rPr kumimoji="0" lang="es-VE" sz="1200" b="1" i="0" u="none" strike="noStrike" kern="1200" cap="none" normalizeH="0" baseline="0" noProof="0" dirty="0" smtClean="0">
              <a:ln/>
              <a:effectLst/>
              <a:latin typeface="Arial" charset="0"/>
            </a:rPr>
            <a:t>      </a:t>
          </a:r>
          <a:r>
            <a:rPr kumimoji="0" lang="es-VE" sz="1200" b="0" i="0" u="none" strike="noStrike" kern="1200" cap="none" normalizeH="0" baseline="0" noProof="0" dirty="0" smtClean="0">
              <a:ln/>
              <a:effectLst/>
              <a:latin typeface="Arial" charset="0"/>
            </a:rPr>
            <a:t>	</a:t>
          </a:r>
        </a:p>
      </dsp:txBody>
      <dsp:txXfrm>
        <a:off x="1711038" y="162844"/>
        <a:ext cx="713281" cy="713281"/>
      </dsp:txXfrm>
    </dsp:sp>
    <dsp:sp modelId="{CCB826D0-A682-4EDC-A0E2-50A60EDE55BE}">
      <dsp:nvSpPr>
        <dsp:cNvPr id="0" name=""/>
        <dsp:cNvSpPr/>
      </dsp:nvSpPr>
      <dsp:spPr>
        <a:xfrm rot="19800000">
          <a:off x="2484112" y="1482039"/>
          <a:ext cx="303944" cy="43907"/>
        </a:xfrm>
        <a:custGeom>
          <a:avLst/>
          <a:gdLst/>
          <a:ahLst/>
          <a:cxnLst/>
          <a:rect l="0" t="0" r="0" b="0"/>
          <a:pathLst>
            <a:path>
              <a:moveTo>
                <a:pt x="0" y="21953"/>
              </a:moveTo>
              <a:lnTo>
                <a:pt x="303944" y="21953"/>
              </a:lnTo>
            </a:path>
          </a:pathLst>
        </a:custGeom>
        <a:noFill/>
        <a:ln w="1905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2628486" y="1496394"/>
        <a:ext cx="15197" cy="15197"/>
      </dsp:txXfrm>
    </dsp:sp>
    <dsp:sp modelId="{BC3D74F0-6886-4CE2-BFF5-76FAB6D8988D}">
      <dsp:nvSpPr>
        <dsp:cNvPr id="0" name=""/>
        <dsp:cNvSpPr/>
      </dsp:nvSpPr>
      <dsp:spPr>
        <a:xfrm>
          <a:off x="2700124" y="671456"/>
          <a:ext cx="1008733" cy="100873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kern="1200" cap="none" normalizeH="0" baseline="0" noProof="0" dirty="0" smtClean="0">
              <a:ln/>
              <a:effectLst/>
              <a:latin typeface="Arial" charset="0"/>
            </a:rPr>
            <a:t>Física nuclear</a:t>
          </a:r>
        </a:p>
      </dsp:txBody>
      <dsp:txXfrm>
        <a:off x="2847850" y="819182"/>
        <a:ext cx="713281" cy="713281"/>
      </dsp:txXfrm>
    </dsp:sp>
    <dsp:sp modelId="{90656971-FC09-41D4-B010-C83B87B51336}">
      <dsp:nvSpPr>
        <dsp:cNvPr id="0" name=""/>
        <dsp:cNvSpPr/>
      </dsp:nvSpPr>
      <dsp:spPr>
        <a:xfrm rot="1800000">
          <a:off x="2484112" y="2138378"/>
          <a:ext cx="303944" cy="43907"/>
        </a:xfrm>
        <a:custGeom>
          <a:avLst/>
          <a:gdLst/>
          <a:ahLst/>
          <a:cxnLst/>
          <a:rect l="0" t="0" r="0" b="0"/>
          <a:pathLst>
            <a:path>
              <a:moveTo>
                <a:pt x="0" y="21953"/>
              </a:moveTo>
              <a:lnTo>
                <a:pt x="303944" y="21953"/>
              </a:lnTo>
            </a:path>
          </a:pathLst>
        </a:custGeom>
        <a:noFill/>
        <a:ln w="1905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2628486" y="2152733"/>
        <a:ext cx="15197" cy="15197"/>
      </dsp:txXfrm>
    </dsp:sp>
    <dsp:sp modelId="{6337ED45-D18A-4098-9EBC-376E8578FA50}">
      <dsp:nvSpPr>
        <dsp:cNvPr id="0" name=""/>
        <dsp:cNvSpPr/>
      </dsp:nvSpPr>
      <dsp:spPr>
        <a:xfrm>
          <a:off x="2700124" y="1984134"/>
          <a:ext cx="1008733" cy="100873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kern="1200" cap="none" normalizeH="0" baseline="0" noProof="0" dirty="0" smtClean="0">
              <a:ln/>
              <a:effectLst/>
              <a:latin typeface="Arial" charset="0"/>
            </a:rPr>
            <a:t>Física de altas-energías</a:t>
          </a:r>
        </a:p>
      </dsp:txBody>
      <dsp:txXfrm>
        <a:off x="2847850" y="2131860"/>
        <a:ext cx="713281" cy="713281"/>
      </dsp:txXfrm>
    </dsp:sp>
    <dsp:sp modelId="{CC515B56-9065-4392-9E39-C8F3FC8AC5B2}">
      <dsp:nvSpPr>
        <dsp:cNvPr id="0" name=""/>
        <dsp:cNvSpPr/>
      </dsp:nvSpPr>
      <dsp:spPr>
        <a:xfrm rot="5400000">
          <a:off x="1915706" y="2466547"/>
          <a:ext cx="303944" cy="43907"/>
        </a:xfrm>
        <a:custGeom>
          <a:avLst/>
          <a:gdLst/>
          <a:ahLst/>
          <a:cxnLst/>
          <a:rect l="0" t="0" r="0" b="0"/>
          <a:pathLst>
            <a:path>
              <a:moveTo>
                <a:pt x="0" y="21953"/>
              </a:moveTo>
              <a:lnTo>
                <a:pt x="303944" y="21953"/>
              </a:lnTo>
            </a:path>
          </a:pathLst>
        </a:custGeom>
        <a:noFill/>
        <a:ln w="1905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a:off x="2060080" y="2480902"/>
        <a:ext cx="15197" cy="15197"/>
      </dsp:txXfrm>
    </dsp:sp>
    <dsp:sp modelId="{FFCA1609-D4AF-4F4E-BA1F-407626ED41B4}">
      <dsp:nvSpPr>
        <dsp:cNvPr id="0" name=""/>
        <dsp:cNvSpPr/>
      </dsp:nvSpPr>
      <dsp:spPr>
        <a:xfrm>
          <a:off x="1563312" y="2640473"/>
          <a:ext cx="1008733" cy="100873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kern="1200" cap="none" normalizeH="0" baseline="0" noProof="0" dirty="0" smtClean="0">
              <a:ln/>
              <a:effectLst/>
              <a:latin typeface="Arial" charset="0"/>
            </a:rPr>
            <a:t>Física de estado sólido</a:t>
          </a:r>
        </a:p>
      </dsp:txBody>
      <dsp:txXfrm>
        <a:off x="1711038" y="2788199"/>
        <a:ext cx="713281" cy="713281"/>
      </dsp:txXfrm>
    </dsp:sp>
    <dsp:sp modelId="{D8226835-F806-42C3-87D3-E04037AE5905}">
      <dsp:nvSpPr>
        <dsp:cNvPr id="0" name=""/>
        <dsp:cNvSpPr/>
      </dsp:nvSpPr>
      <dsp:spPr>
        <a:xfrm rot="9000000">
          <a:off x="1347300" y="2138378"/>
          <a:ext cx="303944" cy="43907"/>
        </a:xfrm>
        <a:custGeom>
          <a:avLst/>
          <a:gdLst/>
          <a:ahLst/>
          <a:cxnLst/>
          <a:rect l="0" t="0" r="0" b="0"/>
          <a:pathLst>
            <a:path>
              <a:moveTo>
                <a:pt x="0" y="21953"/>
              </a:moveTo>
              <a:lnTo>
                <a:pt x="303944" y="21953"/>
              </a:lnTo>
            </a:path>
          </a:pathLst>
        </a:custGeom>
        <a:noFill/>
        <a:ln w="1905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rot="10800000">
        <a:off x="1491674" y="2152733"/>
        <a:ext cx="15197" cy="15197"/>
      </dsp:txXfrm>
    </dsp:sp>
    <dsp:sp modelId="{9FDAE6E4-2FD0-4AF3-9B43-1AE0E35F9DA1}">
      <dsp:nvSpPr>
        <dsp:cNvPr id="0" name=""/>
        <dsp:cNvSpPr/>
      </dsp:nvSpPr>
      <dsp:spPr>
        <a:xfrm>
          <a:off x="426500" y="1984134"/>
          <a:ext cx="1008733" cy="100873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kern="1200" cap="none" normalizeH="0" baseline="0" noProof="0" dirty="0" smtClean="0">
              <a:ln/>
              <a:effectLst/>
              <a:latin typeface="Arial" charset="0"/>
            </a:rPr>
            <a:t>Física de plasmas</a:t>
          </a:r>
        </a:p>
      </dsp:txBody>
      <dsp:txXfrm>
        <a:off x="574226" y="2131860"/>
        <a:ext cx="713281" cy="713281"/>
      </dsp:txXfrm>
    </dsp:sp>
    <dsp:sp modelId="{313EFBF9-8862-4C81-A6C2-774C71735F18}">
      <dsp:nvSpPr>
        <dsp:cNvPr id="0" name=""/>
        <dsp:cNvSpPr/>
      </dsp:nvSpPr>
      <dsp:spPr>
        <a:xfrm rot="12600000">
          <a:off x="1347300" y="1482039"/>
          <a:ext cx="303944" cy="43907"/>
        </a:xfrm>
        <a:custGeom>
          <a:avLst/>
          <a:gdLst/>
          <a:ahLst/>
          <a:cxnLst/>
          <a:rect l="0" t="0" r="0" b="0"/>
          <a:pathLst>
            <a:path>
              <a:moveTo>
                <a:pt x="0" y="21953"/>
              </a:moveTo>
              <a:lnTo>
                <a:pt x="303944" y="21953"/>
              </a:lnTo>
            </a:path>
          </a:pathLst>
        </a:custGeom>
        <a:noFill/>
        <a:ln w="1905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VE" sz="500" kern="1200"/>
        </a:p>
      </dsp:txBody>
      <dsp:txXfrm rot="10800000">
        <a:off x="1491674" y="1496394"/>
        <a:ext cx="15197" cy="15197"/>
      </dsp:txXfrm>
    </dsp:sp>
    <dsp:sp modelId="{AEDD3ACE-1FD2-49A6-BEDA-7CAC253BA2FB}">
      <dsp:nvSpPr>
        <dsp:cNvPr id="0" name=""/>
        <dsp:cNvSpPr/>
      </dsp:nvSpPr>
      <dsp:spPr>
        <a:xfrm>
          <a:off x="426500" y="671456"/>
          <a:ext cx="1008733" cy="100873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200" b="1" i="0" u="none" strike="noStrike" kern="1200" cap="none" normalizeH="0" baseline="0" noProof="0" dirty="0" smtClean="0">
              <a:ln/>
              <a:effectLst/>
              <a:latin typeface="Arial" charset="0"/>
            </a:rPr>
            <a:t>Acústica</a:t>
          </a:r>
        </a:p>
      </dsp:txBody>
      <dsp:txXfrm>
        <a:off x="574226" y="819182"/>
        <a:ext cx="713281" cy="713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47B68-13AC-4BCD-830E-ADAEF1F39028}">
      <dsp:nvSpPr>
        <dsp:cNvPr id="0" name=""/>
        <dsp:cNvSpPr/>
      </dsp:nvSpPr>
      <dsp:spPr>
        <a:xfrm>
          <a:off x="2572" y="804"/>
          <a:ext cx="6403567" cy="7464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Leyes de  Conservación (física clásica)                                     </a:t>
          </a:r>
        </a:p>
      </dsp:txBody>
      <dsp:txXfrm>
        <a:off x="24434" y="22666"/>
        <a:ext cx="6359843" cy="702690"/>
      </dsp:txXfrm>
    </dsp:sp>
    <dsp:sp modelId="{BFB19921-E4C3-4C19-8B97-271633937701}">
      <dsp:nvSpPr>
        <dsp:cNvPr id="0" name=""/>
        <dsp:cNvSpPr/>
      </dsp:nvSpPr>
      <dsp:spPr>
        <a:xfrm>
          <a:off x="2572" y="908964"/>
          <a:ext cx="1200068" cy="746414"/>
        </a:xfrm>
        <a:prstGeom prst="roundRect">
          <a:avLst>
            <a:gd name="adj" fmla="val 1000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Masa</a:t>
          </a:r>
        </a:p>
      </dsp:txBody>
      <dsp:txXfrm>
        <a:off x="24434" y="930826"/>
        <a:ext cx="1156344" cy="702690"/>
      </dsp:txXfrm>
    </dsp:sp>
    <dsp:sp modelId="{7698D117-33BA-4BC4-92B9-84F270C5A320}">
      <dsp:nvSpPr>
        <dsp:cNvPr id="0" name=""/>
        <dsp:cNvSpPr/>
      </dsp:nvSpPr>
      <dsp:spPr>
        <a:xfrm>
          <a:off x="1303446" y="908964"/>
          <a:ext cx="1200068" cy="7464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Energía</a:t>
          </a:r>
        </a:p>
      </dsp:txBody>
      <dsp:txXfrm>
        <a:off x="1325308" y="930826"/>
        <a:ext cx="1156344" cy="702690"/>
      </dsp:txXfrm>
    </dsp:sp>
    <dsp:sp modelId="{6E3113C9-0EE2-4B3A-90B1-97AED50B2E57}">
      <dsp:nvSpPr>
        <dsp:cNvPr id="0" name=""/>
        <dsp:cNvSpPr/>
      </dsp:nvSpPr>
      <dsp:spPr>
        <a:xfrm>
          <a:off x="2604321" y="908964"/>
          <a:ext cx="1200068" cy="7464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Momento lineal</a:t>
          </a:r>
        </a:p>
      </dsp:txBody>
      <dsp:txXfrm>
        <a:off x="2626183" y="930826"/>
        <a:ext cx="1156344" cy="702690"/>
      </dsp:txXfrm>
    </dsp:sp>
    <dsp:sp modelId="{1E0AD2B2-1E2F-4CBD-AF60-E1A07010EA34}">
      <dsp:nvSpPr>
        <dsp:cNvPr id="0" name=""/>
        <dsp:cNvSpPr/>
      </dsp:nvSpPr>
      <dsp:spPr>
        <a:xfrm>
          <a:off x="3905196" y="908964"/>
          <a:ext cx="1200068" cy="7464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Momento angular</a:t>
          </a:r>
        </a:p>
      </dsp:txBody>
      <dsp:txXfrm>
        <a:off x="3927058" y="930826"/>
        <a:ext cx="1156344" cy="702690"/>
      </dsp:txXfrm>
    </dsp:sp>
    <dsp:sp modelId="{79A6AA0A-1B24-4BC9-8F55-BD57AB616D57}">
      <dsp:nvSpPr>
        <dsp:cNvPr id="0" name=""/>
        <dsp:cNvSpPr/>
      </dsp:nvSpPr>
      <dsp:spPr>
        <a:xfrm>
          <a:off x="5206070" y="908964"/>
          <a:ext cx="1200068" cy="746414"/>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Carga</a:t>
          </a:r>
        </a:p>
      </dsp:txBody>
      <dsp:txXfrm>
        <a:off x="5227932" y="930826"/>
        <a:ext cx="1156344" cy="7026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47B68-13AC-4BCD-830E-ADAEF1F39028}">
      <dsp:nvSpPr>
        <dsp:cNvPr id="0" name=""/>
        <dsp:cNvSpPr/>
      </dsp:nvSpPr>
      <dsp:spPr>
        <a:xfrm>
          <a:off x="5045" y="516"/>
          <a:ext cx="8702876" cy="7432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Leyes de  Conservación (física moderna)                                    </a:t>
          </a:r>
        </a:p>
      </dsp:txBody>
      <dsp:txXfrm>
        <a:off x="26815" y="22286"/>
        <a:ext cx="8659336" cy="699733"/>
      </dsp:txXfrm>
    </dsp:sp>
    <dsp:sp modelId="{BFB19921-E4C3-4C19-8B97-271633937701}">
      <dsp:nvSpPr>
        <dsp:cNvPr id="0" name=""/>
        <dsp:cNvSpPr/>
      </dsp:nvSpPr>
      <dsp:spPr>
        <a:xfrm>
          <a:off x="5045" y="957018"/>
          <a:ext cx="899801" cy="7432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Masa-Energía</a:t>
          </a:r>
        </a:p>
      </dsp:txBody>
      <dsp:txXfrm>
        <a:off x="26815" y="978788"/>
        <a:ext cx="856261" cy="699733"/>
      </dsp:txXfrm>
    </dsp:sp>
    <dsp:sp modelId="{AB95F2B9-04EB-48D6-9B0A-AB30178B4937}">
      <dsp:nvSpPr>
        <dsp:cNvPr id="0" name=""/>
        <dsp:cNvSpPr/>
      </dsp:nvSpPr>
      <dsp:spPr>
        <a:xfrm>
          <a:off x="980430" y="957018"/>
          <a:ext cx="899801" cy="7432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Momento lineal</a:t>
          </a:r>
        </a:p>
      </dsp:txBody>
      <dsp:txXfrm>
        <a:off x="1002200" y="978788"/>
        <a:ext cx="856261" cy="699733"/>
      </dsp:txXfrm>
    </dsp:sp>
    <dsp:sp modelId="{2D9C4716-EAEE-4428-81FD-7FCE4007AE98}">
      <dsp:nvSpPr>
        <dsp:cNvPr id="0" name=""/>
        <dsp:cNvSpPr/>
      </dsp:nvSpPr>
      <dsp:spPr>
        <a:xfrm>
          <a:off x="1955814" y="957018"/>
          <a:ext cx="899801" cy="7432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Momento angular</a:t>
          </a:r>
        </a:p>
      </dsp:txBody>
      <dsp:txXfrm>
        <a:off x="1977584" y="978788"/>
        <a:ext cx="856261" cy="699733"/>
      </dsp:txXfrm>
    </dsp:sp>
    <dsp:sp modelId="{1C125683-D033-4369-BE1E-275E4838900F}">
      <dsp:nvSpPr>
        <dsp:cNvPr id="0" name=""/>
        <dsp:cNvSpPr/>
      </dsp:nvSpPr>
      <dsp:spPr>
        <a:xfrm>
          <a:off x="2931198" y="957018"/>
          <a:ext cx="899801" cy="7432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Carga</a:t>
          </a:r>
        </a:p>
      </dsp:txBody>
      <dsp:txXfrm>
        <a:off x="2952968" y="978788"/>
        <a:ext cx="856261" cy="699733"/>
      </dsp:txXfrm>
    </dsp:sp>
    <dsp:sp modelId="{54F9A347-82EA-4EBF-A9B3-85C417FE1DA5}">
      <dsp:nvSpPr>
        <dsp:cNvPr id="0" name=""/>
        <dsp:cNvSpPr/>
      </dsp:nvSpPr>
      <dsp:spPr>
        <a:xfrm>
          <a:off x="3906583" y="957018"/>
          <a:ext cx="899801" cy="743273"/>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Número de </a:t>
          </a:r>
          <a:r>
            <a:rPr kumimoji="0" lang="es-VE" sz="1100" b="1" i="0" u="none" strike="noStrike" kern="1200" cap="none" normalizeH="0" baseline="0" noProof="0" dirty="0" err="1" smtClean="0">
              <a:ln/>
              <a:effectLst/>
              <a:latin typeface="Arial" charset="0"/>
            </a:rPr>
            <a:t>bariones</a:t>
          </a:r>
          <a:endParaRPr kumimoji="0" lang="es-VE" sz="1100" b="1" i="0" u="none" strike="noStrike" kern="1200" cap="none" normalizeH="0" baseline="0" noProof="0" dirty="0" smtClean="0">
            <a:ln/>
            <a:effectLst/>
            <a:latin typeface="Arial" charset="0"/>
          </a:endParaRPr>
        </a:p>
      </dsp:txBody>
      <dsp:txXfrm>
        <a:off x="3928353" y="978788"/>
        <a:ext cx="856261" cy="699733"/>
      </dsp:txXfrm>
    </dsp:sp>
    <dsp:sp modelId="{911ABFC8-640F-4C2D-946E-9F92933CFD29}">
      <dsp:nvSpPr>
        <dsp:cNvPr id="0" name=""/>
        <dsp:cNvSpPr/>
      </dsp:nvSpPr>
      <dsp:spPr>
        <a:xfrm>
          <a:off x="4881967" y="957018"/>
          <a:ext cx="899801" cy="743273"/>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smtClean="0">
              <a:ln/>
              <a:effectLst/>
              <a:latin typeface="Arial" charset="0"/>
            </a:rPr>
            <a:t>Número de leptones</a:t>
          </a:r>
        </a:p>
      </dsp:txBody>
      <dsp:txXfrm>
        <a:off x="4903737" y="978788"/>
        <a:ext cx="856261" cy="699733"/>
      </dsp:txXfrm>
    </dsp:sp>
    <dsp:sp modelId="{70DA01D1-9219-45D5-A7B8-C14DA43D4F55}">
      <dsp:nvSpPr>
        <dsp:cNvPr id="0" name=""/>
        <dsp:cNvSpPr/>
      </dsp:nvSpPr>
      <dsp:spPr>
        <a:xfrm>
          <a:off x="5857352" y="957018"/>
          <a:ext cx="899801" cy="743273"/>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smtClean="0">
              <a:ln/>
              <a:effectLst/>
              <a:latin typeface="Arial" charset="0"/>
            </a:rPr>
            <a:t>Extrañeza</a:t>
          </a:r>
          <a:endParaRPr kumimoji="0" lang="es-VE" sz="1100" b="1" i="0" u="none" strike="noStrike" kern="1200" cap="none" normalizeH="0" baseline="0" noProof="0" dirty="0" smtClean="0">
            <a:ln/>
            <a:effectLst/>
            <a:latin typeface="Arial" charset="0"/>
          </a:endParaRPr>
        </a:p>
      </dsp:txBody>
      <dsp:txXfrm>
        <a:off x="5879122" y="978788"/>
        <a:ext cx="856261" cy="699733"/>
      </dsp:txXfrm>
    </dsp:sp>
    <dsp:sp modelId="{4398DF2F-2513-430B-A3A3-203156425F3E}">
      <dsp:nvSpPr>
        <dsp:cNvPr id="0" name=""/>
        <dsp:cNvSpPr/>
      </dsp:nvSpPr>
      <dsp:spPr>
        <a:xfrm>
          <a:off x="6832736" y="957018"/>
          <a:ext cx="899801" cy="743273"/>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dirty="0" err="1" smtClean="0">
              <a:ln/>
              <a:effectLst/>
              <a:latin typeface="Arial" charset="0"/>
            </a:rPr>
            <a:t>Isoespín</a:t>
          </a:r>
          <a:endParaRPr kumimoji="0" lang="es-VE" sz="1100" b="1" i="0" u="none" strike="noStrike" kern="1200" cap="none" normalizeH="0" baseline="0" noProof="0" dirty="0" smtClean="0">
            <a:ln/>
            <a:effectLst/>
            <a:latin typeface="Arial" charset="0"/>
          </a:endParaRPr>
        </a:p>
      </dsp:txBody>
      <dsp:txXfrm>
        <a:off x="6854506" y="978788"/>
        <a:ext cx="856261" cy="699733"/>
      </dsp:txXfrm>
    </dsp:sp>
    <dsp:sp modelId="{EF082893-4521-4ABB-935E-D95BC6AE11FF}">
      <dsp:nvSpPr>
        <dsp:cNvPr id="0" name=""/>
        <dsp:cNvSpPr/>
      </dsp:nvSpPr>
      <dsp:spPr>
        <a:xfrm>
          <a:off x="7808121" y="957018"/>
          <a:ext cx="899801" cy="743273"/>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VE" sz="1100" b="1" i="0" u="none" strike="noStrike" kern="1200" cap="none" normalizeH="0" baseline="0" noProof="0" smtClean="0">
              <a:ln/>
              <a:effectLst/>
              <a:latin typeface="Arial" charset="0"/>
            </a:rPr>
            <a:t>Paridad</a:t>
          </a:r>
          <a:endParaRPr kumimoji="0" lang="es-VE" sz="1100" b="1" i="0" u="none" strike="noStrike" kern="1200" cap="none" normalizeH="0" baseline="0" noProof="0" dirty="0" smtClean="0">
            <a:ln/>
            <a:effectLst/>
            <a:latin typeface="Arial" charset="0"/>
          </a:endParaRPr>
        </a:p>
      </dsp:txBody>
      <dsp:txXfrm>
        <a:off x="7829891" y="978788"/>
        <a:ext cx="856261" cy="69973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88B8DF-24AD-4F40-BBFC-89725AEAF415}" type="datetimeFigureOut">
              <a:rPr lang="en-US" smtClean="0"/>
              <a:pPr/>
              <a:t>9/21/2014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2352DE-026B-4B56-8316-D39959E3BD60}" type="slidenum">
              <a:rPr lang="en-US" smtClean="0"/>
              <a:pPr/>
              <a:t>‹Nº›</a:t>
            </a:fld>
            <a:endParaRPr lang="en-US"/>
          </a:p>
        </p:txBody>
      </p:sp>
    </p:spTree>
    <p:extLst>
      <p:ext uri="{BB962C8B-B14F-4D97-AF65-F5344CB8AC3E}">
        <p14:creationId xmlns:p14="http://schemas.microsoft.com/office/powerpoint/2010/main" val="184204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9D4B4-0EC2-42AE-ABEC-26842DCC58CF}" type="datetimeFigureOut">
              <a:rPr lang="en-US" smtClean="0"/>
              <a:pPr/>
              <a:t>9/21/2014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1105E4-9E70-4B8C-B294-1B0219D99967}" type="slidenum">
              <a:rPr lang="en-US" smtClean="0"/>
              <a:pPr/>
              <a:t>‹Nº›</a:t>
            </a:fld>
            <a:endParaRPr lang="en-US"/>
          </a:p>
        </p:txBody>
      </p:sp>
    </p:spTree>
    <p:extLst>
      <p:ext uri="{BB962C8B-B14F-4D97-AF65-F5344CB8AC3E}">
        <p14:creationId xmlns:p14="http://schemas.microsoft.com/office/powerpoint/2010/main" val="12826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1"/>
        </a:solidFill>
        <a:effectLst/>
      </p:bgPr>
    </p:bg>
    <p:spTree>
      <p:nvGrpSpPr>
        <p:cNvPr id="1" name=""/>
        <p:cNvGrpSpPr/>
        <p:nvPr/>
      </p:nvGrpSpPr>
      <p:grpSpPr>
        <a:xfrm>
          <a:off x="0" y="0"/>
          <a:ext cx="0" cy="0"/>
          <a:chOff x="0" y="0"/>
          <a:chExt cx="0" cy="0"/>
        </a:xfrm>
      </p:grpSpPr>
      <p:pic>
        <p:nvPicPr>
          <p:cNvPr id="12" name="Picture 11" descr="back_ground_element.png"/>
          <p:cNvPicPr>
            <a:picLocks noChangeAspect="1"/>
          </p:cNvPicPr>
          <p:nvPr userDrawn="1"/>
        </p:nvPicPr>
        <p:blipFill>
          <a:blip r:embed="rId2" cstate="print"/>
          <a:stretch>
            <a:fillRect/>
          </a:stretch>
        </p:blipFill>
        <p:spPr>
          <a:xfrm>
            <a:off x="0" y="0"/>
            <a:ext cx="9144000" cy="6858000"/>
          </a:xfrm>
          <a:prstGeom prst="rect">
            <a:avLst/>
          </a:prstGeom>
        </p:spPr>
      </p:pic>
      <p:pic>
        <p:nvPicPr>
          <p:cNvPr id="9" name="Picture 8" descr="upper_swoosh_graphic_element.png"/>
          <p:cNvPicPr>
            <a:picLocks noChangeAspect="1"/>
          </p:cNvPicPr>
          <p:nvPr userDrawn="1"/>
        </p:nvPicPr>
        <p:blipFill>
          <a:blip r:embed="rId3" cstate="print"/>
          <a:stretch>
            <a:fillRect/>
          </a:stretch>
        </p:blipFill>
        <p:spPr>
          <a:xfrm>
            <a:off x="0" y="0"/>
            <a:ext cx="9144000" cy="6858000"/>
          </a:xfrm>
          <a:prstGeom prst="rect">
            <a:avLst/>
          </a:prstGeom>
        </p:spPr>
      </p:pic>
      <p:pic>
        <p:nvPicPr>
          <p:cNvPr id="7" name="Picture 6" descr="lower_swoosh_graphic_element.png"/>
          <p:cNvPicPr>
            <a:picLocks noChangeAspect="1"/>
          </p:cNvPicPr>
          <p:nvPr userDrawn="1"/>
        </p:nvPicPr>
        <p:blipFill>
          <a:blip r:embed="rId4" cstate="print"/>
          <a:stretch>
            <a:fillRect/>
          </a:stretch>
        </p:blipFill>
        <p:spPr>
          <a:xfrm>
            <a:off x="0" y="0"/>
            <a:ext cx="9144000" cy="6858000"/>
          </a:xfrm>
          <a:prstGeom prst="rect">
            <a:avLst/>
          </a:prstGeom>
        </p:spPr>
      </p:pic>
      <p:pic>
        <p:nvPicPr>
          <p:cNvPr id="10" name="Picture 9" descr="atom_element_large.png"/>
          <p:cNvPicPr>
            <a:picLocks noChangeAspect="1"/>
          </p:cNvPicPr>
          <p:nvPr userDrawn="1"/>
        </p:nvPicPr>
        <p:blipFill>
          <a:blip r:embed="rId5" cstate="print"/>
          <a:stretch>
            <a:fillRect/>
          </a:stretch>
        </p:blipFill>
        <p:spPr>
          <a:xfrm>
            <a:off x="-3733800" y="-152400"/>
            <a:ext cx="9144000" cy="9753599"/>
          </a:xfrm>
          <a:prstGeom prst="rect">
            <a:avLst/>
          </a:prstGeom>
        </p:spPr>
      </p:pic>
      <p:sp>
        <p:nvSpPr>
          <p:cNvPr id="2" name="Title 1"/>
          <p:cNvSpPr>
            <a:spLocks noGrp="1"/>
          </p:cNvSpPr>
          <p:nvPr>
            <p:ph type="ctrTitle"/>
          </p:nvPr>
        </p:nvSpPr>
        <p:spPr>
          <a:xfrm>
            <a:off x="3886200" y="1371600"/>
            <a:ext cx="7772400" cy="860425"/>
          </a:xfrm>
        </p:spPr>
        <p:txBody>
          <a:bodyPr anchor="b" anchorCtr="0"/>
          <a:lstStyle>
            <a:lvl1pPr algn="l">
              <a:buFontTx/>
              <a:buNone/>
              <a:defRPr>
                <a:solidFill>
                  <a:schemeClr val="accent6">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04800" y="2090399"/>
            <a:ext cx="7753800" cy="1752600"/>
          </a:xfrm>
          <a:effectLst>
            <a:reflection blurRad="6350" stA="52000" endA="300" endPos="35000" dir="5400000" sy="-100000" algn="bl" rotWithShape="0"/>
          </a:effectLst>
        </p:spPr>
        <p:txBody>
          <a:bodyPr>
            <a:normAutofit/>
          </a:bodyPr>
          <a:lstStyle>
            <a:lvl1pPr marL="0" indent="0" algn="l">
              <a:buNone/>
              <a:defRPr sz="24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582BD6-FC20-4557-852B-8433F8572D30}" type="slidenum">
              <a:rPr lang="en-US" smtClean="0"/>
              <a:pPr/>
              <a:t>‹Nº›</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93836"/>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2087" y="1798637"/>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‹Nº›</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76200" y="549600"/>
            <a:ext cx="8229600" cy="639763"/>
          </a:xfrm>
        </p:spPr>
        <p:txBody>
          <a:bodyPr/>
          <a:lstStyle>
            <a:lvl1pPr>
              <a:defRPr>
                <a:solidFill>
                  <a:schemeClr val="accent6">
                    <a:lumMod val="50000"/>
                  </a:schemeClr>
                </a:solidFill>
              </a:defRPr>
            </a:lvl1pPr>
          </a:lstStyle>
          <a:p>
            <a:r>
              <a:rPr lang="es-ES" smtClean="0"/>
              <a:t>Haga clic para modificar el estilo de título del patrón</a:t>
            </a:r>
            <a:endParaRPr lang="en-US" dirty="0"/>
          </a:p>
        </p:txBody>
      </p:sp>
      <p:sp>
        <p:nvSpPr>
          <p:cNvPr id="15"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s-ES" smtClean="0"/>
              <a:t>Haga clic para modificar el estilo de texto del patrón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conta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5111750" cy="4678363"/>
          </a:xfrm>
        </p:spPr>
        <p:txBody>
          <a:bodyPr/>
          <a:lstStyle>
            <a:lvl1pPr>
              <a:buClr>
                <a:schemeClr val="tx1">
                  <a:lumMod val="95000"/>
                  <a:lumOff val="5000"/>
                </a:schemeClr>
              </a:buClr>
              <a:defRPr sz="3200">
                <a:solidFill>
                  <a:schemeClr val="tx1">
                    <a:lumMod val="95000"/>
                    <a:lumOff val="5000"/>
                  </a:schemeClr>
                </a:solidFill>
              </a:defRPr>
            </a:lvl1pPr>
            <a:lvl2pPr>
              <a:buClr>
                <a:schemeClr val="tx1">
                  <a:lumMod val="95000"/>
                  <a:lumOff val="5000"/>
                </a:schemeClr>
              </a:buClr>
              <a:defRPr sz="2800">
                <a:solidFill>
                  <a:schemeClr val="tx1">
                    <a:lumMod val="95000"/>
                    <a:lumOff val="5000"/>
                  </a:schemeClr>
                </a:solidFill>
              </a:defRPr>
            </a:lvl2pPr>
            <a:lvl3pPr>
              <a:buClr>
                <a:schemeClr val="tx1">
                  <a:lumMod val="95000"/>
                  <a:lumOff val="5000"/>
                </a:schemeClr>
              </a:buClr>
              <a:defRPr sz="2400">
                <a:solidFill>
                  <a:schemeClr val="tx1">
                    <a:lumMod val="95000"/>
                    <a:lumOff val="5000"/>
                  </a:schemeClr>
                </a:solidFill>
              </a:defRPr>
            </a:lvl3pPr>
            <a:lvl4pPr>
              <a:buClr>
                <a:schemeClr val="tx1">
                  <a:lumMod val="95000"/>
                  <a:lumOff val="5000"/>
                </a:schemeClr>
              </a:buClr>
              <a:defRPr sz="2000">
                <a:solidFill>
                  <a:schemeClr val="tx1">
                    <a:lumMod val="95000"/>
                    <a:lumOff val="5000"/>
                  </a:schemeClr>
                </a:solidFill>
              </a:defRPr>
            </a:lvl4pPr>
            <a:lvl5pPr>
              <a:buClr>
                <a:schemeClr val="tx1">
                  <a:lumMod val="95000"/>
                  <a:lumOff val="5000"/>
                </a:schemeClr>
              </a:buClr>
              <a:defRPr sz="2000">
                <a:solidFill>
                  <a:schemeClr val="tx1">
                    <a:lumMod val="95000"/>
                    <a:lumOff val="5000"/>
                  </a:schemeClr>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562600" y="1524000"/>
            <a:ext cx="2855913" cy="4373563"/>
          </a:xfrm>
        </p:spPr>
        <p:txBody>
          <a:bodyPr/>
          <a:lstStyle>
            <a:lvl1pPr marL="0" indent="0">
              <a:lnSpc>
                <a:spcPts val="1600"/>
              </a:lnSpc>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 name="Slide Number Placeholder 11"/>
          <p:cNvSpPr>
            <a:spLocks noGrp="1"/>
          </p:cNvSpPr>
          <p:nvPr>
            <p:ph type="sldNum" sz="quarter" idx="14"/>
          </p:nvPr>
        </p:nvSpPr>
        <p:spPr/>
        <p:txBody>
          <a:bodyPr/>
          <a:lstStyle/>
          <a:p>
            <a:fld id="{81582BD6-FC20-4557-852B-8433F8572D30}" type="slidenum">
              <a:rPr lang="en-US" smtClean="0"/>
              <a:pPr/>
              <a:t>‹Nº›</a:t>
            </a:fld>
            <a:endParaRPr lang="en-US" dirty="0"/>
          </a:p>
        </p:txBody>
      </p:sp>
      <p:sp>
        <p:nvSpPr>
          <p:cNvPr id="13" name="Footer Placeholder 12"/>
          <p:cNvSpPr>
            <a:spLocks noGrp="1"/>
          </p:cNvSpPr>
          <p:nvPr>
            <p:ph type="ftr" sz="quarter" idx="15"/>
          </p:nvPr>
        </p:nvSpPr>
        <p:spPr/>
        <p:txBody>
          <a:bodyPr/>
          <a:lstStyle/>
          <a:p>
            <a:endParaRPr lang="en-US" dirty="0"/>
          </a:p>
        </p:txBody>
      </p:sp>
      <p:sp>
        <p:nvSpPr>
          <p:cNvPr id="14" name="Title 13"/>
          <p:cNvSpPr>
            <a:spLocks noGrp="1"/>
          </p:cNvSpPr>
          <p:nvPr>
            <p:ph type="title"/>
          </p:nvPr>
        </p:nvSpPr>
        <p:spPr>
          <a:xfrm>
            <a:off x="0" y="457200"/>
            <a:ext cx="6858000" cy="639763"/>
          </a:xfrm>
        </p:spPr>
        <p:txBody>
          <a:bodyPr/>
          <a:lstStyle>
            <a:lvl1pPr>
              <a:buClr>
                <a:schemeClr val="tx1">
                  <a:lumMod val="95000"/>
                  <a:lumOff val="5000"/>
                </a:schemeClr>
              </a:buClr>
              <a:defRPr sz="2800">
                <a:solidFill>
                  <a:schemeClr val="accent6">
                    <a:lumMod val="50000"/>
                  </a:schemeClr>
                </a:solidFill>
              </a:defRPr>
            </a:lvl1pPr>
          </a:lstStyle>
          <a:p>
            <a:r>
              <a:rPr lang="es-ES" smtClean="0"/>
              <a:t>Haga clic para modificar el estilo de título del patrón</a:t>
            </a:r>
            <a:endParaRPr lang="en-US" dirty="0"/>
          </a:p>
        </p:txBody>
      </p:sp>
      <p:sp>
        <p:nvSpPr>
          <p:cNvPr id="15" name="Text Placeholder 10"/>
          <p:cNvSpPr>
            <a:spLocks noGrp="1"/>
          </p:cNvSpPr>
          <p:nvPr>
            <p:ph type="body" sz="quarter" idx="13"/>
          </p:nvPr>
        </p:nvSpPr>
        <p:spPr>
          <a:xfrm>
            <a:off x="210600" y="974400"/>
            <a:ext cx="6876000" cy="457200"/>
          </a:xfrm>
        </p:spPr>
        <p:txBody>
          <a:bodyPr>
            <a:normAutofit/>
          </a:bodyPr>
          <a:lstStyle>
            <a:lvl1pPr>
              <a:buFontTx/>
              <a:buNone/>
              <a:defRPr sz="2000">
                <a:solidFill>
                  <a:schemeClr val="accent6">
                    <a:lumMod val="75000"/>
                  </a:schemeClr>
                </a:solidFill>
              </a:defRPr>
            </a:lvl1pPr>
          </a:lstStyle>
          <a:p>
            <a:pPr lvl="0"/>
            <a:r>
              <a:rPr lang="es-ES" smtClean="0"/>
              <a:t>Haga clic para modificar el estilo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0" y="4724400"/>
            <a:ext cx="3962400" cy="338139"/>
          </a:xfrm>
        </p:spPr>
        <p:txBody>
          <a:bodyPr anchor="b"/>
          <a:lstStyle>
            <a:lvl1pPr algn="l">
              <a:defRPr sz="1800" b="1"/>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143000" y="304800"/>
            <a:ext cx="6934200" cy="4267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4953000" y="50292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Slide Number Placeholder 7"/>
          <p:cNvSpPr>
            <a:spLocks noGrp="1"/>
          </p:cNvSpPr>
          <p:nvPr>
            <p:ph type="sldNum" sz="quarter" idx="10"/>
          </p:nvPr>
        </p:nvSpPr>
        <p:spPr/>
        <p:txBody>
          <a:bodyPr/>
          <a:lstStyle/>
          <a:p>
            <a:fld id="{81582BD6-FC20-4557-852B-8433F8572D30}" type="slidenum">
              <a:rPr lang="en-US" smtClean="0"/>
              <a:pPr/>
              <a:t>‹Nº›</a:t>
            </a:fld>
            <a:endParaRPr lang="en-US" dirty="0"/>
          </a:p>
        </p:txBody>
      </p:sp>
      <p:sp>
        <p:nvSpPr>
          <p:cNvPr id="9" name="Footer Placeholder 8"/>
          <p:cNvSpPr>
            <a:spLocks noGrp="1"/>
          </p:cNvSpPr>
          <p:nvPr>
            <p:ph type="ftr" sz="quarter" idx="11"/>
          </p:nvPr>
        </p:nvSpPr>
        <p:spPr/>
        <p:txBody>
          <a:bodyPr/>
          <a:lstStyle/>
          <a:p>
            <a:endParaRPr lang="en-US" dirty="0"/>
          </a:p>
        </p:txBody>
      </p:sp>
      <p:pic>
        <p:nvPicPr>
          <p:cNvPr id="7" name="Picture 6" descr="upper_swoosh_graphic_element_reverse.png"/>
          <p:cNvPicPr>
            <a:picLocks noChangeAspect="1"/>
          </p:cNvPicPr>
          <p:nvPr userDrawn="1"/>
        </p:nvPicPr>
        <p:blipFill>
          <a:blip r:embed="rId2" cstate="print"/>
          <a:stretch>
            <a:fillRect/>
          </a:stretch>
        </p:blipFill>
        <p:spPr>
          <a:xfrm>
            <a:off x="0" y="0"/>
            <a:ext cx="9144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81582BD6-FC20-4557-852B-8433F8572D30}" type="slidenum">
              <a:rPr lang="en-US" smtClean="0"/>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503239"/>
            <a:ext cx="12192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503237"/>
            <a:ext cx="7162800" cy="62785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10"/>
          <p:cNvSpPr>
            <a:spLocks noGrp="1"/>
          </p:cNvSpPr>
          <p:nvPr>
            <p:ph type="body" sz="quarter" idx="13"/>
          </p:nvPr>
        </p:nvSpPr>
        <p:spPr>
          <a:xfrm>
            <a:off x="152400" y="1096636"/>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s-ES" smtClean="0"/>
              <a:t>Haga clic para modificar el estilo de texto del patrón</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‹Nº›</a:t>
            </a:fld>
            <a:endParaRPr lang="en-US" dirty="0"/>
          </a:p>
        </p:txBody>
      </p:sp>
      <p:sp>
        <p:nvSpPr>
          <p:cNvPr id="16" name="Title 15"/>
          <p:cNvSpPr>
            <a:spLocks noGrp="1"/>
          </p:cNvSpPr>
          <p:nvPr>
            <p:ph type="title"/>
          </p:nvPr>
        </p:nvSpPr>
        <p:spPr>
          <a:xfrm>
            <a:off x="-76200" y="579436"/>
            <a:ext cx="8229600" cy="639763"/>
          </a:xfrm>
        </p:spPr>
        <p:txBody>
          <a:bodyPr/>
          <a:lstStyle>
            <a:lvl1pPr>
              <a:buClr>
                <a:schemeClr val="accent6">
                  <a:lumMod val="50000"/>
                </a:schemeClr>
              </a:buClr>
              <a:defRPr>
                <a:solidFill>
                  <a:schemeClr val="accent6">
                    <a:lumMod val="50000"/>
                  </a:schemeClr>
                </a:solidFill>
              </a:defRPr>
            </a:lvl1p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‹Nº›</a:t>
            </a:fld>
            <a:endParaRPr lang="en-US" dirty="0"/>
          </a:p>
        </p:txBody>
      </p:sp>
      <p:sp>
        <p:nvSpPr>
          <p:cNvPr id="9" name="Text Placeholder 8"/>
          <p:cNvSpPr>
            <a:spLocks noGrp="1"/>
          </p:cNvSpPr>
          <p:nvPr>
            <p:ph type="body" sz="quarter" idx="15"/>
          </p:nvPr>
        </p:nvSpPr>
        <p:spPr>
          <a:xfrm>
            <a:off x="2133600" y="2749200"/>
            <a:ext cx="6629400" cy="838200"/>
          </a:xfrm>
        </p:spPr>
        <p:txBody>
          <a:bodyPr>
            <a:normAutofit/>
          </a:bodyPr>
          <a:lstStyle>
            <a:lvl1pPr marL="57150" indent="0">
              <a:buFontTx/>
              <a:buNone/>
              <a:defRPr sz="1800" baseline="0"/>
            </a:lvl1pPr>
          </a:lstStyle>
          <a:p>
            <a:pPr lvl="0"/>
            <a:r>
              <a:rPr lang="es-ES" smtClean="0"/>
              <a:t>Haga clic para modificar el estilo de texto del patrón</a:t>
            </a:r>
          </a:p>
        </p:txBody>
      </p:sp>
      <p:sp>
        <p:nvSpPr>
          <p:cNvPr id="7" name="Title 6"/>
          <p:cNvSpPr>
            <a:spLocks noGrp="1"/>
          </p:cNvSpPr>
          <p:nvPr>
            <p:ph type="title"/>
          </p:nvPr>
        </p:nvSpPr>
        <p:spPr>
          <a:xfrm>
            <a:off x="-76200" y="549600"/>
            <a:ext cx="8229600" cy="639763"/>
          </a:xfrm>
        </p:spPr>
        <p:txBody>
          <a:bodyPr/>
          <a:lstStyle/>
          <a:p>
            <a:r>
              <a:rPr lang="es-ES" smtClean="0"/>
              <a:t>Haga clic para modificar el estilo de título del patrón</a:t>
            </a:r>
            <a:endParaRPr lang="en-US" dirty="0"/>
          </a:p>
        </p:txBody>
      </p:sp>
      <p:sp>
        <p:nvSpPr>
          <p:cNvPr id="8"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s-ES" smtClean="0"/>
              <a:t>Haga clic para modificar el estilo de texto del patrón</a:t>
            </a:r>
          </a:p>
        </p:txBody>
      </p:sp>
      <p:sp>
        <p:nvSpPr>
          <p:cNvPr id="12" name="Text Placeholder 8"/>
          <p:cNvSpPr>
            <a:spLocks noGrp="1"/>
          </p:cNvSpPr>
          <p:nvPr>
            <p:ph type="body" sz="quarter" idx="16"/>
          </p:nvPr>
        </p:nvSpPr>
        <p:spPr>
          <a:xfrm>
            <a:off x="2133600" y="1330800"/>
            <a:ext cx="6629400" cy="838200"/>
          </a:xfrm>
        </p:spPr>
        <p:txBody>
          <a:bodyPr>
            <a:normAutofit/>
          </a:bodyPr>
          <a:lstStyle>
            <a:lvl1pPr marL="57150" indent="0">
              <a:buFontTx/>
              <a:buNone/>
              <a:defRPr sz="1800" baseline="0"/>
            </a:lvl1pPr>
          </a:lstStyle>
          <a:p>
            <a:pPr lvl="0"/>
            <a:r>
              <a:rPr lang="es-ES" smtClean="0"/>
              <a:t>Haga clic para modificar el estilo de texto del patrón</a:t>
            </a:r>
          </a:p>
        </p:txBody>
      </p:sp>
      <p:sp>
        <p:nvSpPr>
          <p:cNvPr id="14" name="Text Placeholder 8"/>
          <p:cNvSpPr>
            <a:spLocks noGrp="1"/>
          </p:cNvSpPr>
          <p:nvPr>
            <p:ph type="body" sz="quarter" idx="17"/>
          </p:nvPr>
        </p:nvSpPr>
        <p:spPr>
          <a:xfrm>
            <a:off x="2133600" y="2040000"/>
            <a:ext cx="6629400" cy="838200"/>
          </a:xfrm>
        </p:spPr>
        <p:txBody>
          <a:bodyPr>
            <a:normAutofit/>
          </a:bodyPr>
          <a:lstStyle>
            <a:lvl1pPr marL="57150" indent="0">
              <a:buFontTx/>
              <a:buNone/>
              <a:defRPr sz="1800" baseline="0"/>
            </a:lvl1pPr>
          </a:lstStyle>
          <a:p>
            <a:pPr lvl="0"/>
            <a:r>
              <a:rPr lang="es-ES" smtClean="0"/>
              <a:t>Haga clic para modificar el estilo de texto del patrón</a:t>
            </a:r>
          </a:p>
        </p:txBody>
      </p:sp>
      <p:sp>
        <p:nvSpPr>
          <p:cNvPr id="15" name="Text Placeholder 8"/>
          <p:cNvSpPr>
            <a:spLocks noGrp="1"/>
          </p:cNvSpPr>
          <p:nvPr>
            <p:ph type="body" sz="quarter" idx="18"/>
          </p:nvPr>
        </p:nvSpPr>
        <p:spPr>
          <a:xfrm>
            <a:off x="2133600" y="3388200"/>
            <a:ext cx="6629400" cy="838200"/>
          </a:xfrm>
        </p:spPr>
        <p:txBody>
          <a:bodyPr>
            <a:normAutofit/>
          </a:bodyPr>
          <a:lstStyle>
            <a:lvl1pPr marL="57150" indent="0">
              <a:buFontTx/>
              <a:buNone/>
              <a:defRPr sz="1800" baseline="0"/>
            </a:lvl1pPr>
          </a:lstStyle>
          <a:p>
            <a:pPr lvl="0"/>
            <a:r>
              <a:rPr lang="es-ES" smtClean="0"/>
              <a:t>Haga clic para modificar el estilo de texto del patrón</a:t>
            </a:r>
          </a:p>
        </p:txBody>
      </p:sp>
      <p:sp>
        <p:nvSpPr>
          <p:cNvPr id="16" name="Text Placeholder 8"/>
          <p:cNvSpPr>
            <a:spLocks noGrp="1"/>
          </p:cNvSpPr>
          <p:nvPr>
            <p:ph type="body" sz="quarter" idx="19"/>
          </p:nvPr>
        </p:nvSpPr>
        <p:spPr>
          <a:xfrm>
            <a:off x="2133600" y="4097400"/>
            <a:ext cx="6629400" cy="838200"/>
          </a:xfrm>
        </p:spPr>
        <p:txBody>
          <a:bodyPr>
            <a:normAutofit/>
          </a:bodyPr>
          <a:lstStyle>
            <a:lvl1pPr marL="57150" indent="0">
              <a:buFontTx/>
              <a:buNone/>
              <a:defRPr sz="1800" baseline="0"/>
            </a:lvl1pPr>
          </a:lstStyle>
          <a:p>
            <a:pPr lvl="0"/>
            <a:r>
              <a:rPr lang="es-ES" smtClean="0"/>
              <a:t>Haga clic para modificar el estilo de texto del patrón</a:t>
            </a:r>
          </a:p>
        </p:txBody>
      </p:sp>
      <p:sp>
        <p:nvSpPr>
          <p:cNvPr id="17" name="Text Placeholder 8"/>
          <p:cNvSpPr>
            <a:spLocks noGrp="1"/>
          </p:cNvSpPr>
          <p:nvPr>
            <p:ph type="body" sz="quarter" idx="20"/>
          </p:nvPr>
        </p:nvSpPr>
        <p:spPr>
          <a:xfrm>
            <a:off x="2133600" y="4876800"/>
            <a:ext cx="6629400" cy="838200"/>
          </a:xfrm>
        </p:spPr>
        <p:txBody>
          <a:bodyPr>
            <a:normAutofit/>
          </a:bodyPr>
          <a:lstStyle>
            <a:lvl1pPr marL="57150" indent="0">
              <a:buFontTx/>
              <a:buNone/>
              <a:defRPr sz="1800" baseline="0"/>
            </a:lvl1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0" name="Slide Number Placeholder 9"/>
          <p:cNvSpPr>
            <a:spLocks noGrp="1"/>
          </p:cNvSpPr>
          <p:nvPr>
            <p:ph type="sldNum" sz="quarter" idx="10"/>
          </p:nvPr>
        </p:nvSpPr>
        <p:spPr/>
        <p:txBody>
          <a:bodyPr/>
          <a:lstStyle/>
          <a:p>
            <a:fld id="{81582BD6-FC20-4557-852B-8433F8572D30}" type="slidenum">
              <a:rPr lang="en-US" smtClean="0"/>
              <a:pPr/>
              <a:t>‹Nº›</a:t>
            </a:fld>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67200" y="1722436"/>
            <a:ext cx="4038600" cy="4525964"/>
          </a:xfrm>
        </p:spPr>
        <p:txBody>
          <a:bodyPr/>
          <a:lstStyle>
            <a:lvl1pPr>
              <a:buClr>
                <a:schemeClr val="accent6">
                  <a:lumMod val="50000"/>
                </a:schemeClr>
              </a:buClr>
              <a:defRPr sz="2400"/>
            </a:lvl1pPr>
            <a:lvl2pPr>
              <a:buClr>
                <a:schemeClr val="accent6">
                  <a:lumMod val="50000"/>
                </a:schemeClr>
              </a:buClr>
              <a:defRPr sz="20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Slide Number Placeholder 8"/>
          <p:cNvSpPr>
            <a:spLocks noGrp="1"/>
          </p:cNvSpPr>
          <p:nvPr>
            <p:ph type="sldNum" sz="quarter" idx="14"/>
          </p:nvPr>
        </p:nvSpPr>
        <p:spPr>
          <a:xfrm>
            <a:off x="457200" y="6638075"/>
            <a:ext cx="2133600" cy="365125"/>
          </a:xfrm>
        </p:spPr>
        <p:txBody>
          <a:bodyPr/>
          <a:lstStyle/>
          <a:p>
            <a:fld id="{81582BD6-FC20-4557-852B-8433F8572D30}" type="slidenum">
              <a:rPr lang="en-US" smtClean="0"/>
              <a:pPr/>
              <a:t>‹Nº›</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2" name="Title 11"/>
          <p:cNvSpPr>
            <a:spLocks noGrp="1"/>
          </p:cNvSpPr>
          <p:nvPr>
            <p:ph type="title"/>
          </p:nvPr>
        </p:nvSpPr>
        <p:spPr>
          <a:xfrm>
            <a:off x="-76200" y="579435"/>
            <a:ext cx="8229600" cy="639763"/>
          </a:xfrm>
        </p:spPr>
        <p:txBody>
          <a:bodyPr/>
          <a:lstStyle/>
          <a:p>
            <a:r>
              <a:rPr lang="es-ES" smtClean="0"/>
              <a:t>Haga clic para modificar el estilo de título del patrón</a:t>
            </a:r>
            <a:endParaRPr lang="en-US"/>
          </a:p>
        </p:txBody>
      </p:sp>
      <p:sp>
        <p:nvSpPr>
          <p:cNvPr id="13" name="Text Placeholder 10"/>
          <p:cNvSpPr>
            <a:spLocks noGrp="1"/>
          </p:cNvSpPr>
          <p:nvPr>
            <p:ph type="body" sz="quarter" idx="13"/>
          </p:nvPr>
        </p:nvSpPr>
        <p:spPr>
          <a:xfrm>
            <a:off x="130800" y="1096635"/>
            <a:ext cx="8251200" cy="457200"/>
          </a:xfrm>
        </p:spPr>
        <p:txBody>
          <a:bodyPr>
            <a:normAutofit/>
          </a:bodyPr>
          <a:lstStyle>
            <a:lvl1pPr>
              <a:buFontTx/>
              <a:buNone/>
              <a:defRPr sz="2400">
                <a:solidFill>
                  <a:schemeClr val="accent6">
                    <a:lumMod val="75000"/>
                  </a:schemeClr>
                </a:solidFill>
              </a:defRPr>
            </a:lvl1pPr>
          </a:lstStyle>
          <a:p>
            <a:pPr lvl="0"/>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‹Nº›</a:t>
            </a:fld>
            <a:endParaRPr lang="en-US" dirty="0"/>
          </a:p>
        </p:txBody>
      </p:sp>
      <p:sp>
        <p:nvSpPr>
          <p:cNvPr id="5" name="Content Placeholder 2"/>
          <p:cNvSpPr>
            <a:spLocks noGrp="1"/>
          </p:cNvSpPr>
          <p:nvPr>
            <p:ph sz="half" idx="1"/>
          </p:nvPr>
        </p:nvSpPr>
        <p:spPr>
          <a:xfrm>
            <a:off x="457200" y="1905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6" name="Content Placeholder 3"/>
          <p:cNvSpPr>
            <a:spLocks noGrp="1"/>
          </p:cNvSpPr>
          <p:nvPr>
            <p:ph sz="half" idx="2"/>
          </p:nvPr>
        </p:nvSpPr>
        <p:spPr>
          <a:xfrm>
            <a:off x="2971800" y="1905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9" name="Content Placeholder 2"/>
          <p:cNvSpPr>
            <a:spLocks noGrp="1"/>
          </p:cNvSpPr>
          <p:nvPr>
            <p:ph sz="half" idx="14"/>
          </p:nvPr>
        </p:nvSpPr>
        <p:spPr>
          <a:xfrm>
            <a:off x="457200" y="3505199"/>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0" name="Content Placeholder 3"/>
          <p:cNvSpPr>
            <a:spLocks noGrp="1"/>
          </p:cNvSpPr>
          <p:nvPr>
            <p:ph sz="half" idx="15"/>
          </p:nvPr>
        </p:nvSpPr>
        <p:spPr>
          <a:xfrm>
            <a:off x="2971800" y="3505199"/>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1" name="Title 10"/>
          <p:cNvSpPr>
            <a:spLocks noGrp="1"/>
          </p:cNvSpPr>
          <p:nvPr>
            <p:ph type="title"/>
          </p:nvPr>
        </p:nvSpPr>
        <p:spPr>
          <a:xfrm>
            <a:off x="-76200" y="549600"/>
            <a:ext cx="8229600" cy="639763"/>
          </a:xfrm>
        </p:spPr>
        <p:txBody>
          <a:bodyPr/>
          <a:lstStyle/>
          <a:p>
            <a:r>
              <a:rPr lang="es-ES" smtClean="0"/>
              <a:t>Haga clic para modificar el estilo de título del patrón</a:t>
            </a:r>
            <a:endParaRPr lang="en-US"/>
          </a:p>
        </p:txBody>
      </p:sp>
      <p:sp>
        <p:nvSpPr>
          <p:cNvPr id="12" name="Text Placeholder 10"/>
          <p:cNvSpPr>
            <a:spLocks noGrp="1"/>
          </p:cNvSpPr>
          <p:nvPr>
            <p:ph type="body" sz="quarter" idx="13"/>
          </p:nvPr>
        </p:nvSpPr>
        <p:spPr>
          <a:xfrm>
            <a:off x="130800" y="1066800"/>
            <a:ext cx="8251200" cy="457200"/>
          </a:xfrm>
        </p:spPr>
        <p:txBody>
          <a:bodyPr>
            <a:normAutofit/>
          </a:bodyPr>
          <a:lstStyle>
            <a:lvl1pPr>
              <a:buFontTx/>
              <a:buNone/>
              <a:defRPr sz="2400"/>
            </a:lvl1pPr>
          </a:lstStyle>
          <a:p>
            <a:pPr lvl="0"/>
            <a:r>
              <a:rPr lang="es-ES" smtClean="0"/>
              <a:t>Haga clic para modificar el estilo de texto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81582BD6-FC20-4557-852B-8433F8572D30}" type="slidenum">
              <a:rPr lang="en-US" smtClean="0"/>
              <a:pPr/>
              <a:t>‹Nº›</a:t>
            </a:fld>
            <a:endParaRPr lang="en-US" dirty="0"/>
          </a:p>
        </p:txBody>
      </p:sp>
      <p:sp>
        <p:nvSpPr>
          <p:cNvPr id="9" name="Content Placeholder 2"/>
          <p:cNvSpPr>
            <a:spLocks noGrp="1"/>
          </p:cNvSpPr>
          <p:nvPr>
            <p:ph sz="half" idx="1"/>
          </p:nvPr>
        </p:nvSpPr>
        <p:spPr>
          <a:xfrm>
            <a:off x="762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0" name="Content Placeholder 3"/>
          <p:cNvSpPr>
            <a:spLocks noGrp="1"/>
          </p:cNvSpPr>
          <p:nvPr>
            <p:ph sz="half" idx="2"/>
          </p:nvPr>
        </p:nvSpPr>
        <p:spPr>
          <a:xfrm>
            <a:off x="28575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1" name="Content Placeholder 3"/>
          <p:cNvSpPr>
            <a:spLocks noGrp="1"/>
          </p:cNvSpPr>
          <p:nvPr>
            <p:ph sz="half" idx="14"/>
          </p:nvPr>
        </p:nvSpPr>
        <p:spPr>
          <a:xfrm>
            <a:off x="5638800" y="3429000"/>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5" name="Content Placeholder 2"/>
          <p:cNvSpPr>
            <a:spLocks noGrp="1"/>
          </p:cNvSpPr>
          <p:nvPr>
            <p:ph sz="half" idx="15"/>
          </p:nvPr>
        </p:nvSpPr>
        <p:spPr>
          <a:xfrm>
            <a:off x="762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6" name="Content Placeholder 3"/>
          <p:cNvSpPr>
            <a:spLocks noGrp="1"/>
          </p:cNvSpPr>
          <p:nvPr>
            <p:ph sz="half" idx="16"/>
          </p:nvPr>
        </p:nvSpPr>
        <p:spPr>
          <a:xfrm>
            <a:off x="28575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7" name="Content Placeholder 3"/>
          <p:cNvSpPr>
            <a:spLocks noGrp="1"/>
          </p:cNvSpPr>
          <p:nvPr>
            <p:ph sz="half" idx="17"/>
          </p:nvPr>
        </p:nvSpPr>
        <p:spPr>
          <a:xfrm>
            <a:off x="5638800" y="14478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p:txBody>
      </p:sp>
      <p:sp>
        <p:nvSpPr>
          <p:cNvPr id="19" name="Title 18"/>
          <p:cNvSpPr>
            <a:spLocks noGrp="1"/>
          </p:cNvSpPr>
          <p:nvPr>
            <p:ph type="title"/>
          </p:nvPr>
        </p:nvSpPr>
        <p:spPr>
          <a:xfrm>
            <a:off x="-76200" y="549600"/>
            <a:ext cx="8229600" cy="639763"/>
          </a:xfrm>
        </p:spPr>
        <p:txBody>
          <a:bodyPr/>
          <a:lstStyle/>
          <a:p>
            <a:r>
              <a:rPr lang="es-ES" smtClean="0"/>
              <a:t>Haga clic para modificar el estilo de título del patrón</a:t>
            </a:r>
            <a:endParaRPr lang="en-US" dirty="0"/>
          </a:p>
        </p:txBody>
      </p:sp>
      <p:sp>
        <p:nvSpPr>
          <p:cNvPr id="20" name="Text Placeholder 10"/>
          <p:cNvSpPr>
            <a:spLocks noGrp="1"/>
          </p:cNvSpPr>
          <p:nvPr>
            <p:ph type="body" sz="quarter" idx="13"/>
          </p:nvPr>
        </p:nvSpPr>
        <p:spPr>
          <a:xfrm>
            <a:off x="130800" y="1066800"/>
            <a:ext cx="8251200" cy="457200"/>
          </a:xfrm>
        </p:spPr>
        <p:txBody>
          <a:bodyPr>
            <a:normAutofit/>
          </a:bodyPr>
          <a:lstStyle>
            <a:lvl1pPr>
              <a:buFontTx/>
              <a:buNone/>
              <a:defRPr sz="2400">
                <a:solidFill>
                  <a:schemeClr val="accent6">
                    <a:lumMod val="75000"/>
                  </a:schemeClr>
                </a:solidFill>
              </a:defRPr>
            </a:lvl1pPr>
          </a:lstStyle>
          <a:p>
            <a:pPr lvl="0"/>
            <a:r>
              <a:rPr lang="es-ES"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2560637"/>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6200" y="2865437"/>
            <a:ext cx="4040188" cy="4068763"/>
          </a:xfrm>
        </p:spPr>
        <p:txBody>
          <a:bodyPr/>
          <a:lstStyle>
            <a:lvl1pPr>
              <a:lnSpc>
                <a:spcPct val="100000"/>
              </a:lnSpc>
              <a:buClr>
                <a:schemeClr val="accent6">
                  <a:lumMod val="50000"/>
                </a:schemeClr>
              </a:buClr>
              <a:defRPr sz="2000">
                <a:solidFill>
                  <a:schemeClr val="accent6">
                    <a:lumMod val="75000"/>
                  </a:schemeClr>
                </a:solidFill>
              </a:defRPr>
            </a:lvl1pPr>
            <a:lvl2pPr>
              <a:lnSpc>
                <a:spcPct val="100000"/>
              </a:lnSpc>
              <a:buClr>
                <a:schemeClr val="accent6">
                  <a:lumMod val="50000"/>
                </a:schemeClr>
              </a:buClr>
              <a:defRPr sz="2000">
                <a:solidFill>
                  <a:schemeClr val="accent6">
                    <a:lumMod val="75000"/>
                  </a:schemeClr>
                </a:solidFill>
              </a:defRPr>
            </a:lvl2pPr>
            <a:lvl3pPr>
              <a:lnSpc>
                <a:spcPct val="100000"/>
              </a:lnSpc>
              <a:buClr>
                <a:schemeClr val="accent6">
                  <a:lumMod val="50000"/>
                </a:schemeClr>
              </a:buClr>
              <a:defRPr sz="1800">
                <a:solidFill>
                  <a:schemeClr val="accent6">
                    <a:lumMod val="75000"/>
                  </a:schemeClr>
                </a:solidFill>
              </a:defRPr>
            </a:lvl3pPr>
            <a:lvl4pPr>
              <a:lnSpc>
                <a:spcPct val="100000"/>
              </a:lnSpc>
              <a:buClr>
                <a:schemeClr val="accent6">
                  <a:lumMod val="50000"/>
                </a:schemeClr>
              </a:buClr>
              <a:defRPr sz="1600">
                <a:solidFill>
                  <a:schemeClr val="accent6">
                    <a:lumMod val="75000"/>
                  </a:schemeClr>
                </a:solidFill>
              </a:defRPr>
            </a:lvl4pPr>
            <a:lvl5pPr>
              <a:lnSpc>
                <a:spcPct val="100000"/>
              </a:lnSpc>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Content Placeholder 5"/>
          <p:cNvSpPr>
            <a:spLocks noGrp="1"/>
          </p:cNvSpPr>
          <p:nvPr>
            <p:ph sz="quarter" idx="4"/>
          </p:nvPr>
        </p:nvSpPr>
        <p:spPr>
          <a:xfrm>
            <a:off x="4491039" y="2865437"/>
            <a:ext cx="4041775" cy="4068763"/>
          </a:xfrm>
        </p:spPr>
        <p:txBody>
          <a:bodyPr/>
          <a:lstStyle>
            <a:lvl1pPr>
              <a:buClr>
                <a:schemeClr val="accent6">
                  <a:lumMod val="50000"/>
                </a:schemeClr>
              </a:buClr>
              <a:defRPr sz="2000">
                <a:solidFill>
                  <a:schemeClr val="accent6">
                    <a:lumMod val="75000"/>
                  </a:schemeClr>
                </a:solidFill>
              </a:defRPr>
            </a:lvl1pPr>
            <a:lvl2pPr>
              <a:buClr>
                <a:schemeClr val="accent6">
                  <a:lumMod val="50000"/>
                </a:schemeClr>
              </a:buClr>
              <a:defRPr sz="2000">
                <a:solidFill>
                  <a:schemeClr val="accent6">
                    <a:lumMod val="75000"/>
                  </a:schemeClr>
                </a:solidFill>
              </a:defRPr>
            </a:lvl2pPr>
            <a:lvl3pPr>
              <a:buClr>
                <a:schemeClr val="accent6">
                  <a:lumMod val="50000"/>
                </a:schemeClr>
              </a:buClr>
              <a:defRPr sz="1800">
                <a:solidFill>
                  <a:schemeClr val="accent6">
                    <a:lumMod val="75000"/>
                  </a:schemeClr>
                </a:solidFill>
              </a:defRPr>
            </a:lvl3pPr>
            <a:lvl4pPr>
              <a:buClr>
                <a:schemeClr val="accent6">
                  <a:lumMod val="50000"/>
                </a:schemeClr>
              </a:buClr>
              <a:defRPr sz="1600">
                <a:solidFill>
                  <a:schemeClr val="accent6">
                    <a:lumMod val="75000"/>
                  </a:schemeClr>
                </a:solidFill>
              </a:defRPr>
            </a:lvl4pPr>
            <a:lvl5pPr>
              <a:buClr>
                <a:schemeClr val="accent6">
                  <a:lumMod val="50000"/>
                </a:schemeClr>
              </a:buClr>
              <a:defRPr sz="1600">
                <a:solidFill>
                  <a:schemeClr val="accent6">
                    <a:lumMod val="75000"/>
                  </a:schemeClr>
                </a:solidFill>
              </a:defRPr>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Text Placeholder 2"/>
          <p:cNvSpPr>
            <a:spLocks noGrp="1"/>
          </p:cNvSpPr>
          <p:nvPr>
            <p:ph type="body" idx="12"/>
          </p:nvPr>
        </p:nvSpPr>
        <p:spPr>
          <a:xfrm>
            <a:off x="4494212" y="2560638"/>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tx1">
                    <a:lumMod val="95000"/>
                    <a:lumOff val="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‹Nº›</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a:xfrm>
            <a:off x="-76200" y="625800"/>
            <a:ext cx="8229600" cy="639763"/>
          </a:xfrm>
        </p:spPr>
        <p:txBody>
          <a:bodyPr/>
          <a:lstStyle>
            <a:lvl1pPr>
              <a:defRPr>
                <a:solidFill>
                  <a:schemeClr val="accent6">
                    <a:lumMod val="50000"/>
                  </a:schemeClr>
                </a:solidFill>
              </a:defRPr>
            </a:lvl1pPr>
          </a:lstStyle>
          <a:p>
            <a:r>
              <a:rPr lang="es-ES" smtClean="0"/>
              <a:t>Haga clic para modificar el estilo de título del patrón</a:t>
            </a:r>
            <a:endParaRPr lang="en-US" dirty="0"/>
          </a:p>
        </p:txBody>
      </p:sp>
      <p:sp>
        <p:nvSpPr>
          <p:cNvPr id="18" name="Text Placeholder 10"/>
          <p:cNvSpPr>
            <a:spLocks noGrp="1"/>
          </p:cNvSpPr>
          <p:nvPr>
            <p:ph type="body" sz="quarter" idx="13"/>
          </p:nvPr>
        </p:nvSpPr>
        <p:spPr>
          <a:xfrm>
            <a:off x="130800" y="1143000"/>
            <a:ext cx="8251200" cy="457200"/>
          </a:xfrm>
        </p:spPr>
        <p:txBody>
          <a:bodyPr>
            <a:normAutofit/>
          </a:bodyPr>
          <a:lstStyle>
            <a:lvl1pPr>
              <a:buFontTx/>
              <a:buNone/>
              <a:defRPr sz="2400">
                <a:solidFill>
                  <a:schemeClr val="accent6">
                    <a:lumMod val="75000"/>
                  </a:schemeClr>
                </a:solidFill>
              </a:defRPr>
            </a:lvl1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81582BD6-FC20-4557-852B-8433F8572D30}" type="slidenum">
              <a:rPr lang="en-US" smtClean="0"/>
              <a:pPr/>
              <a:t>‹Nº›</a:t>
            </a:fld>
            <a:endParaRPr lang="en-US" dirty="0"/>
          </a:p>
        </p:txBody>
      </p:sp>
      <p:sp>
        <p:nvSpPr>
          <p:cNvPr id="10" name="Footer Placeholder 9"/>
          <p:cNvSpPr>
            <a:spLocks noGrp="1"/>
          </p:cNvSpPr>
          <p:nvPr>
            <p:ph type="ftr" sz="quarter" idx="15"/>
          </p:nvPr>
        </p:nvSpPr>
        <p:spPr/>
        <p:txBody>
          <a:bodyPr/>
          <a:lstStyle/>
          <a:p>
            <a:endParaRPr lang="en-US" dirty="0"/>
          </a:p>
        </p:txBody>
      </p:sp>
      <p:sp>
        <p:nvSpPr>
          <p:cNvPr id="13" name="Title 12"/>
          <p:cNvSpPr>
            <a:spLocks noGrp="1"/>
          </p:cNvSpPr>
          <p:nvPr>
            <p:ph type="title"/>
          </p:nvPr>
        </p:nvSpPr>
        <p:spPr>
          <a:xfrm>
            <a:off x="1219200" y="457200"/>
            <a:ext cx="8229600" cy="639763"/>
          </a:xfrm>
        </p:spPr>
        <p:txBody>
          <a:bodyPr/>
          <a:lstStyle/>
          <a:p>
            <a:r>
              <a:rPr lang="es-ES" smtClean="0"/>
              <a:t>Haga clic para modificar el estilo de título del patrón</a:t>
            </a:r>
            <a:endParaRPr lang="en-US"/>
          </a:p>
        </p:txBody>
      </p:sp>
      <p:sp>
        <p:nvSpPr>
          <p:cNvPr id="14" name="Text Placeholder 10"/>
          <p:cNvSpPr>
            <a:spLocks noGrp="1"/>
          </p:cNvSpPr>
          <p:nvPr>
            <p:ph type="body" sz="quarter" idx="13"/>
          </p:nvPr>
        </p:nvSpPr>
        <p:spPr>
          <a:xfrm>
            <a:off x="914400" y="974400"/>
            <a:ext cx="8251200" cy="457200"/>
          </a:xfrm>
        </p:spPr>
        <p:txBody>
          <a:bodyPr>
            <a:normAutofit/>
          </a:bodyPr>
          <a:lstStyle>
            <a:lvl1pPr>
              <a:buFontTx/>
              <a:buNone/>
              <a:defRPr sz="2400"/>
            </a:lvl1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pper_swoosh_graphic_element_reverse.png"/>
          <p:cNvPicPr>
            <a:picLocks noChangeAspect="1"/>
          </p:cNvPicPr>
          <p:nvPr/>
        </p:nvPicPr>
        <p:blipFill>
          <a:blip r:embed="rId17" cstate="print"/>
          <a:stretch>
            <a:fillRect/>
          </a:stretch>
        </p:blipFill>
        <p:spPr>
          <a:xfrm>
            <a:off x="0" y="0"/>
            <a:ext cx="9144000" cy="6858000"/>
          </a:xfrm>
          <a:prstGeom prst="rect">
            <a:avLst/>
          </a:prstGeom>
        </p:spPr>
      </p:pic>
      <p:pic>
        <p:nvPicPr>
          <p:cNvPr id="16" name="Picture 15" descr="back_ground_element.png"/>
          <p:cNvPicPr>
            <a:picLocks noChangeAspect="1"/>
          </p:cNvPicPr>
          <p:nvPr/>
        </p:nvPicPr>
        <p:blipFill>
          <a:blip r:embed="rId18"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83400" y="685800"/>
            <a:ext cx="8229600" cy="639763"/>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 y="1341764"/>
            <a:ext cx="8229600" cy="505936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‹Nº›</a:t>
            </a:fld>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62" r:id="rId7"/>
    <p:sldLayoutId id="2147483653" r:id="rId8"/>
    <p:sldLayoutId id="2147483654" r:id="rId9"/>
    <p:sldLayoutId id="2147483655" r:id="rId10"/>
    <p:sldLayoutId id="2147483656" r:id="rId11"/>
    <p:sldLayoutId id="2147483664" r:id="rId12"/>
    <p:sldLayoutId id="2147483657" r:id="rId13"/>
    <p:sldLayoutId id="2147483658" r:id="rId14"/>
    <p:sldLayoutId id="2147483659" r:id="rId15"/>
  </p:sldLayoutIdLst>
  <p:hf sldNum="0" hdr="0" ftr="0" dt="0"/>
  <p:txStyles>
    <p:titleStyle>
      <a:lvl1pPr algn="l" defTabSz="914400" rtl="0" eaLnBrk="1" latinLnBrk="0" hangingPunct="1">
        <a:spcBef>
          <a:spcPct val="0"/>
        </a:spcBef>
        <a:buClr>
          <a:schemeClr val="accent6">
            <a:lumMod val="50000"/>
          </a:schemeClr>
        </a:buClr>
        <a:buFont typeface="Arial" pitchFamily="34" charset="0"/>
        <a:buChar char="•"/>
        <a:defRPr sz="3600" b="1" kern="1200" baseline="0">
          <a:solidFill>
            <a:schemeClr val="accent6">
              <a:lumMod val="50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6">
            <a:lumMod val="50000"/>
          </a:schemeClr>
        </a:buClr>
        <a:buSzPct val="70000"/>
        <a:buFont typeface="Arial" pitchFamily="34" charset="0"/>
        <a:buChar char="•"/>
        <a:defRPr sz="3200" kern="1200">
          <a:solidFill>
            <a:schemeClr val="accent6">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6">
            <a:lumMod val="50000"/>
          </a:schemeClr>
        </a:buClr>
        <a:buSzPct val="70000"/>
        <a:buFont typeface="Arial" pitchFamily="34" charset="0"/>
        <a:buChar char="•"/>
        <a:defRPr sz="2800" kern="1200">
          <a:solidFill>
            <a:schemeClr val="accent6">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400" kern="1200">
          <a:solidFill>
            <a:schemeClr val="accent6">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6">
            <a:lumMod val="50000"/>
          </a:schemeClr>
        </a:buClr>
        <a:buSzPct val="70000"/>
        <a:buFont typeface="Arial" pitchFamily="34" charset="0"/>
        <a:buChar char="•"/>
        <a:defRPr sz="2000" kern="1200">
          <a:solidFill>
            <a:schemeClr val="accent6">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5.wmf"/><Relationship Id="rId3" Type="http://schemas.openxmlformats.org/officeDocument/2006/relationships/image" Target="../media/image27.tiff"/><Relationship Id="rId7" Type="http://schemas.openxmlformats.org/officeDocument/2006/relationships/image" Target="../media/image22.wmf"/><Relationship Id="rId12" Type="http://schemas.openxmlformats.org/officeDocument/2006/relationships/oleObject" Target="../embeddings/oleObject6.bin"/><Relationship Id="rId2" Type="http://schemas.openxmlformats.org/officeDocument/2006/relationships/slideLayout" Target="../slideLayouts/slideLayout9.xml"/><Relationship Id="rId16" Type="http://schemas.openxmlformats.org/officeDocument/2006/relationships/image" Target="../media/image26.wmf"/><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oleObject" Target="../embeddings/oleObject7.bin"/><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3.wmf"/><Relationship Id="rId14" Type="http://schemas.openxmlformats.org/officeDocument/2006/relationships/image" Target="../media/image28.tiff"/></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tiff"/><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jpeg"/><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440.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52.png"/><Relationship Id="rId7"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50.wmf"/><Relationship Id="rId5" Type="http://schemas.openxmlformats.org/officeDocument/2006/relationships/oleObject" Target="../embeddings/oleObject8.bin"/><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8.png"/><Relationship Id="rId7" Type="http://schemas.openxmlformats.org/officeDocument/2006/relationships/oleObject" Target="../embeddings/oleObject11.bin"/><Relationship Id="rId12" Type="http://schemas.openxmlformats.org/officeDocument/2006/relationships/image" Target="../media/image57.wmf"/><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54.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56.wmf"/><Relationship Id="rId4" Type="http://schemas.openxmlformats.org/officeDocument/2006/relationships/image" Target="../media/image59.png"/><Relationship Id="rId9"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62.png"/><Relationship Id="rId7" Type="http://schemas.openxmlformats.org/officeDocument/2006/relationships/oleObject" Target="../embeddings/oleObject14.bin"/><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61.wmf"/><Relationship Id="rId4" Type="http://schemas.openxmlformats.org/officeDocument/2006/relationships/image" Target="../media/image63.png"/><Relationship Id="rId9"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052736"/>
            <a:ext cx="7772400" cy="1179289"/>
          </a:xfrm>
        </p:spPr>
        <p:txBody>
          <a:bodyPr/>
          <a:lstStyle/>
          <a:p>
            <a:r>
              <a:rPr lang="es-VE" dirty="0" smtClean="0"/>
              <a:t>Tema 1.</a:t>
            </a:r>
            <a:br>
              <a:rPr lang="es-VE" dirty="0" smtClean="0"/>
            </a:br>
            <a:r>
              <a:rPr lang="es-VE" dirty="0" smtClean="0"/>
              <a:t>La radiación térmica</a:t>
            </a:r>
            <a:endParaRPr lang="es-VE" dirty="0"/>
          </a:p>
        </p:txBody>
      </p:sp>
      <p:sp>
        <p:nvSpPr>
          <p:cNvPr id="3" name="Subtitle 2"/>
          <p:cNvSpPr>
            <a:spLocks noGrp="1"/>
          </p:cNvSpPr>
          <p:nvPr>
            <p:ph type="subTitle" idx="1"/>
          </p:nvPr>
        </p:nvSpPr>
        <p:spPr>
          <a:xfrm>
            <a:off x="5148064" y="2222866"/>
            <a:ext cx="3024336" cy="540060"/>
          </a:xfrm>
          <a:effectLst/>
        </p:spPr>
        <p:txBody>
          <a:bodyPr>
            <a:normAutofit/>
          </a:bodyPr>
          <a:lstStyle/>
          <a:p>
            <a:r>
              <a:rPr lang="es-VE" sz="2000" dirty="0" smtClean="0"/>
              <a:t>Prof. Jesús Marquina</a:t>
            </a:r>
            <a:endParaRPr lang="es-VE" sz="2000" dirty="0"/>
          </a:p>
        </p:txBody>
      </p:sp>
      <p:sp>
        <p:nvSpPr>
          <p:cNvPr id="14338" name="AutoShape 2" descr="Resultado de imagen para logo ula"/>
          <p:cNvSpPr>
            <a:spLocks noChangeAspect="1" noChangeArrowheads="1"/>
          </p:cNvSpPr>
          <p:nvPr/>
        </p:nvSpPr>
        <p:spPr bwMode="auto">
          <a:xfrm>
            <a:off x="155575" y="-411163"/>
            <a:ext cx="609600" cy="857251"/>
          </a:xfrm>
          <a:prstGeom prst="rect">
            <a:avLst/>
          </a:prstGeom>
          <a:noFill/>
        </p:spPr>
        <p:txBody>
          <a:bodyPr vert="horz" wrap="square" lIns="91440" tIns="45720" rIns="91440" bIns="45720" numCol="1" anchor="t" anchorCtr="0" compatLnSpc="1">
            <a:prstTxWarp prst="textNoShape">
              <a:avLst/>
            </a:prstTxWarp>
          </a:bodyPr>
          <a:lstStyle/>
          <a:p>
            <a:endParaRPr lang="es-VE" dirty="0"/>
          </a:p>
        </p:txBody>
      </p:sp>
      <p:sp>
        <p:nvSpPr>
          <p:cNvPr id="14340" name="AutoShape 4" descr="Resultado de imagen para logo ula"/>
          <p:cNvSpPr>
            <a:spLocks noChangeAspect="1" noChangeArrowheads="1"/>
          </p:cNvSpPr>
          <p:nvPr/>
        </p:nvSpPr>
        <p:spPr bwMode="auto">
          <a:xfrm>
            <a:off x="155575" y="-411163"/>
            <a:ext cx="609600" cy="857251"/>
          </a:xfrm>
          <a:prstGeom prst="rect">
            <a:avLst/>
          </a:prstGeom>
          <a:noFill/>
        </p:spPr>
        <p:txBody>
          <a:bodyPr vert="horz" wrap="square" lIns="91440" tIns="45720" rIns="91440" bIns="45720" numCol="1" anchor="t" anchorCtr="0" compatLnSpc="1">
            <a:prstTxWarp prst="textNoShape">
              <a:avLst/>
            </a:prstTxWarp>
          </a:bodyPr>
          <a:lstStyle/>
          <a:p>
            <a:endParaRPr lang="es-VE" dirty="0"/>
          </a:p>
        </p:txBody>
      </p:sp>
      <p:pic>
        <p:nvPicPr>
          <p:cNvPr id="14342" name="Picture 6" descr="https://encrypted-tbn0.gstatic.com/images?q=tbn:ANd9GcQS_j9wq-I_KdPjlJfptgWe8X42X_moD6yPhyp2Z3N6aci1lWHU"/>
          <p:cNvPicPr>
            <a:picLocks noChangeAspect="1" noChangeArrowheads="1"/>
          </p:cNvPicPr>
          <p:nvPr/>
        </p:nvPicPr>
        <p:blipFill>
          <a:blip r:embed="rId2" cstate="print"/>
          <a:srcRect/>
          <a:stretch>
            <a:fillRect/>
          </a:stretch>
        </p:blipFill>
        <p:spPr bwMode="auto">
          <a:xfrm>
            <a:off x="3419872" y="2492896"/>
            <a:ext cx="1512168" cy="18473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7056784" cy="1080120"/>
          </a:xfrm>
        </p:spPr>
        <p:txBody>
          <a:bodyPr/>
          <a:lstStyle/>
          <a:p>
            <a:pPr>
              <a:buNone/>
            </a:pPr>
            <a:r>
              <a:rPr lang="es-VE" dirty="0" smtClean="0"/>
              <a:t>Radiación </a:t>
            </a:r>
            <a:r>
              <a:rPr lang="es-VE" dirty="0"/>
              <a:t>emitida vs. Radiación reflejada</a:t>
            </a:r>
          </a:p>
        </p:txBody>
      </p:sp>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20" name="19 CuadroTexto"/>
          <p:cNvSpPr txBox="1"/>
          <p:nvPr/>
        </p:nvSpPr>
        <p:spPr>
          <a:xfrm>
            <a:off x="395536" y="2420888"/>
            <a:ext cx="3960440" cy="2448272"/>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 typeface="Wingdings" pitchFamily="2" charset="2"/>
              <a:buChar char="v"/>
              <a:tabLst/>
            </a:pPr>
            <a:r>
              <a:rPr kumimoji="0" lang="es-VE" b="0" i="0" u="none" strike="noStrike" kern="1200" cap="none" spc="0" normalizeH="0" baseline="0" noProof="0" dirty="0" smtClean="0">
                <a:ln>
                  <a:noFill/>
                </a:ln>
                <a:solidFill>
                  <a:schemeClr val="tx1"/>
                </a:solidFill>
                <a:effectLst/>
                <a:uLnTx/>
                <a:uFillTx/>
                <a:ea typeface="+mj-ea"/>
                <a:cs typeface="+mj-cs"/>
              </a:rPr>
              <a:t>El</a:t>
            </a:r>
            <a:r>
              <a:rPr kumimoji="0" lang="es-VE" b="0" i="0" u="none" strike="noStrike" kern="1200" cap="none" spc="0" normalizeH="0" noProof="0" dirty="0" smtClean="0">
                <a:ln>
                  <a:noFill/>
                </a:ln>
                <a:solidFill>
                  <a:schemeClr val="tx1"/>
                </a:solidFill>
                <a:effectLst/>
                <a:uLnTx/>
                <a:uFillTx/>
                <a:ea typeface="+mj-ea"/>
                <a:cs typeface="+mj-cs"/>
              </a:rPr>
              <a:t> Sol </a:t>
            </a:r>
            <a:r>
              <a:rPr kumimoji="0" lang="es-VE" b="0" i="1" u="none" strike="noStrike" kern="1200" cap="none" spc="0" normalizeH="0" noProof="0" dirty="0" smtClean="0">
                <a:ln>
                  <a:noFill/>
                </a:ln>
                <a:solidFill>
                  <a:schemeClr val="tx1"/>
                </a:solidFill>
                <a:effectLst/>
                <a:uLnTx/>
                <a:uFillTx/>
                <a:ea typeface="+mj-ea"/>
                <a:cs typeface="+mj-cs"/>
              </a:rPr>
              <a:t>emite</a:t>
            </a:r>
            <a:r>
              <a:rPr kumimoji="0" lang="es-VE" b="0" i="0" u="none" strike="noStrike" kern="1200" cap="none" spc="0" normalizeH="0" noProof="0" dirty="0" smtClean="0">
                <a:ln>
                  <a:noFill/>
                </a:ln>
                <a:solidFill>
                  <a:schemeClr val="tx1"/>
                </a:solidFill>
                <a:effectLst/>
                <a:uLnTx/>
                <a:uFillTx/>
                <a:ea typeface="+mj-ea"/>
                <a:cs typeface="+mj-cs"/>
              </a:rPr>
              <a:t> radiación.</a:t>
            </a:r>
          </a:p>
          <a:p>
            <a:pPr marL="0" marR="0" indent="0" defTabSz="914400" rtl="0" eaLnBrk="1" fontAlgn="auto" latinLnBrk="0" hangingPunct="1">
              <a:lnSpc>
                <a:spcPct val="100000"/>
              </a:lnSpc>
              <a:spcBef>
                <a:spcPct val="0"/>
              </a:spcBef>
              <a:spcAft>
                <a:spcPts val="0"/>
              </a:spcAft>
              <a:buClrTx/>
              <a:buSzTx/>
              <a:buFont typeface="Wingdings" pitchFamily="2" charset="2"/>
              <a:buChar char="v"/>
              <a:tabLst/>
            </a:pPr>
            <a:r>
              <a:rPr kumimoji="0" lang="es-VE" b="0" i="0" u="none" strike="noStrike" kern="1200" cap="none" spc="0" normalizeH="0" noProof="0" dirty="0" smtClean="0">
                <a:ln>
                  <a:noFill/>
                </a:ln>
                <a:solidFill>
                  <a:schemeClr val="tx1"/>
                </a:solidFill>
                <a:effectLst/>
                <a:uLnTx/>
                <a:uFillTx/>
                <a:ea typeface="+mj-ea"/>
                <a:cs typeface="+mj-cs"/>
              </a:rPr>
              <a:t>Los objetos la </a:t>
            </a:r>
            <a:r>
              <a:rPr kumimoji="0" lang="es-VE" b="0" i="1" u="none" strike="noStrike" kern="1200" cap="none" spc="0" normalizeH="0" noProof="0" dirty="0" smtClean="0">
                <a:ln>
                  <a:noFill/>
                </a:ln>
                <a:solidFill>
                  <a:schemeClr val="tx1"/>
                </a:solidFill>
                <a:effectLst/>
                <a:uLnTx/>
                <a:uFillTx/>
                <a:ea typeface="+mj-ea"/>
                <a:cs typeface="+mj-cs"/>
              </a:rPr>
              <a:t>absorben</a:t>
            </a:r>
            <a:r>
              <a:rPr kumimoji="0" lang="es-VE" b="0" i="0" u="none" strike="noStrike" kern="1200" cap="none" spc="0" normalizeH="0" noProof="0" dirty="0" smtClean="0">
                <a:ln>
                  <a:noFill/>
                </a:ln>
                <a:solidFill>
                  <a:schemeClr val="tx1"/>
                </a:solidFill>
                <a:effectLst/>
                <a:uLnTx/>
                <a:uFillTx/>
                <a:ea typeface="+mj-ea"/>
                <a:cs typeface="+mj-cs"/>
              </a:rPr>
              <a:t> y/o la </a:t>
            </a:r>
            <a:r>
              <a:rPr kumimoji="0" lang="es-VE" b="0" i="1" u="none" strike="noStrike" kern="1200" cap="none" spc="0" normalizeH="0" noProof="0" dirty="0" smtClean="0">
                <a:ln>
                  <a:noFill/>
                </a:ln>
                <a:solidFill>
                  <a:schemeClr val="tx1"/>
                </a:solidFill>
                <a:effectLst/>
                <a:uLnTx/>
                <a:uFillTx/>
                <a:ea typeface="+mj-ea"/>
                <a:cs typeface="+mj-cs"/>
              </a:rPr>
              <a:t>reflejan</a:t>
            </a:r>
            <a:r>
              <a:rPr kumimoji="0" lang="es-VE" b="0" i="0" u="none" strike="noStrike" kern="1200" cap="none" spc="0" normalizeH="0" noProof="0" dirty="0" smtClean="0">
                <a:ln>
                  <a:noFill/>
                </a:ln>
                <a:solidFill>
                  <a:schemeClr val="tx1"/>
                </a:solidFill>
                <a:effectLst/>
                <a:uLnTx/>
                <a:uFillTx/>
                <a:ea typeface="+mj-ea"/>
                <a:cs typeface="+mj-cs"/>
              </a:rPr>
              <a:t> cuando ésta los alcanza.</a:t>
            </a:r>
          </a:p>
          <a:p>
            <a:pPr>
              <a:spcBef>
                <a:spcPct val="0"/>
              </a:spcBef>
              <a:buFont typeface="Wingdings" pitchFamily="2" charset="2"/>
              <a:buChar char="v"/>
            </a:pPr>
            <a:r>
              <a:rPr lang="es-ES" dirty="0" smtClean="0"/>
              <a:t>Una manzana madura se ve roja cuando la luz incide sobre ella, porque </a:t>
            </a:r>
            <a:r>
              <a:rPr lang="es-ES" i="1" dirty="0" smtClean="0"/>
              <a:t>refleja</a:t>
            </a:r>
            <a:r>
              <a:rPr lang="es-ES" dirty="0" smtClean="0"/>
              <a:t> las longitudes de onda rojas y </a:t>
            </a:r>
            <a:r>
              <a:rPr lang="es-ES" i="1" dirty="0" smtClean="0"/>
              <a:t>absorbe</a:t>
            </a:r>
            <a:r>
              <a:rPr lang="es-ES" dirty="0" smtClean="0"/>
              <a:t> todos los demás.</a:t>
            </a:r>
            <a:endParaRPr kumimoji="0" lang="es-VE" b="0" i="0" u="none" strike="noStrike" kern="1200" cap="none" spc="0" normalizeH="0" noProof="0" dirty="0" smtClean="0">
              <a:ln>
                <a:noFill/>
              </a:ln>
              <a:solidFill>
                <a:schemeClr val="tx1"/>
              </a:solidFill>
              <a:effectLst/>
              <a:uLnTx/>
              <a:uFillTx/>
              <a:ea typeface="+mj-ea"/>
              <a:cs typeface="+mj-cs"/>
            </a:endParaRPr>
          </a:p>
          <a:p>
            <a:pPr marL="0" marR="0" indent="0" defTabSz="914400" rtl="0" eaLnBrk="1" fontAlgn="auto" latinLnBrk="0" hangingPunct="1">
              <a:lnSpc>
                <a:spcPct val="100000"/>
              </a:lnSpc>
              <a:spcBef>
                <a:spcPct val="0"/>
              </a:spcBef>
              <a:spcAft>
                <a:spcPts val="0"/>
              </a:spcAft>
              <a:buClrTx/>
              <a:buSzTx/>
              <a:buFontTx/>
              <a:buNone/>
              <a:tabLst/>
            </a:pPr>
            <a:endParaRPr kumimoji="0" lang="es-VE" b="0" i="0" u="none" strike="noStrike" kern="1200" cap="none" spc="0" normalizeH="0" baseline="0" noProof="0" dirty="0" smtClean="0">
              <a:ln>
                <a:noFill/>
              </a:ln>
              <a:solidFill>
                <a:schemeClr val="tx1"/>
              </a:solidFill>
              <a:effectLst/>
              <a:uLnTx/>
              <a:uFillTx/>
              <a:ea typeface="+mj-ea"/>
              <a:cs typeface="+mj-cs"/>
            </a:endParaRPr>
          </a:p>
        </p:txBody>
      </p:sp>
      <p:pic>
        <p:nvPicPr>
          <p:cNvPr id="37890" name="Picture 2"/>
          <p:cNvPicPr>
            <a:picLocks noChangeAspect="1" noChangeArrowheads="1"/>
          </p:cNvPicPr>
          <p:nvPr/>
        </p:nvPicPr>
        <p:blipFill>
          <a:blip r:embed="rId2" cstate="print"/>
          <a:srcRect/>
          <a:stretch>
            <a:fillRect/>
          </a:stretch>
        </p:blipFill>
        <p:spPr bwMode="auto">
          <a:xfrm>
            <a:off x="5868144" y="1628800"/>
            <a:ext cx="2571750" cy="2686050"/>
          </a:xfrm>
          <a:prstGeom prst="rect">
            <a:avLst/>
          </a:prstGeom>
          <a:noFill/>
          <a:ln w="9525">
            <a:noFill/>
            <a:miter lim="800000"/>
            <a:headEnd/>
            <a:tailEnd/>
          </a:ln>
        </p:spPr>
      </p:pic>
      <p:sp>
        <p:nvSpPr>
          <p:cNvPr id="13" name="12 Flecha izquierda y derecha"/>
          <p:cNvSpPr/>
          <p:nvPr/>
        </p:nvSpPr>
        <p:spPr>
          <a:xfrm>
            <a:off x="4355976" y="3140968"/>
            <a:ext cx="1296144" cy="720080"/>
          </a:xfrm>
          <a:prstGeom prst="leftRightArrow">
            <a:avLst/>
          </a:prstGeom>
          <a:solidFill>
            <a:srgbClr val="FF0000"/>
          </a:solidFill>
          <a:ln>
            <a:solidFill>
              <a:srgbClr val="FF0000"/>
            </a:solidFill>
          </a:ln>
          <a:effectLst>
            <a:glow rad="101600">
              <a:srgbClr val="FF33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7632848" cy="1008112"/>
          </a:xfrm>
        </p:spPr>
        <p:txBody>
          <a:bodyPr/>
          <a:lstStyle/>
          <a:p>
            <a:pPr>
              <a:buNone/>
            </a:pPr>
            <a:r>
              <a:rPr lang="es-VE" dirty="0"/>
              <a:t>Origen de la radiación térmica (Física Clásica)</a:t>
            </a:r>
          </a:p>
        </p:txBody>
      </p:sp>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8" name="7 Imagen" descr="moderna1-Fig0001.tiff"/>
          <p:cNvPicPr>
            <a:picLocks noChangeAspect="1"/>
          </p:cNvPicPr>
          <p:nvPr/>
        </p:nvPicPr>
        <p:blipFill>
          <a:blip r:embed="rId3" cstate="print"/>
          <a:stretch>
            <a:fillRect/>
          </a:stretch>
        </p:blipFill>
        <p:spPr>
          <a:xfrm>
            <a:off x="395536" y="1844824"/>
            <a:ext cx="4602480" cy="1609344"/>
          </a:xfrm>
          <a:prstGeom prst="rect">
            <a:avLst/>
          </a:prstGeom>
        </p:spPr>
      </p:pic>
      <p:sp>
        <p:nvSpPr>
          <p:cNvPr id="10" name="9 CuadroTexto"/>
          <p:cNvSpPr txBox="1"/>
          <p:nvPr/>
        </p:nvSpPr>
        <p:spPr>
          <a:xfrm>
            <a:off x="467544" y="3645024"/>
            <a:ext cx="1944216"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1200" b="0" i="0" u="none" strike="noStrike" kern="1200" cap="none" spc="0" normalizeH="0" baseline="0" noProof="0" dirty="0" smtClean="0">
                <a:ln>
                  <a:noFill/>
                </a:ln>
                <a:solidFill>
                  <a:schemeClr val="tx1"/>
                </a:solidFill>
                <a:effectLst/>
                <a:uLnTx/>
                <a:uFillTx/>
                <a:ea typeface="+mj-ea"/>
                <a:cs typeface="+mj-cs"/>
              </a:rPr>
              <a:t>Campo eléctrico de una</a:t>
            </a:r>
            <a:r>
              <a:rPr kumimoji="0" lang="es-VE" sz="1200" b="0" i="0" u="none" strike="noStrike" kern="1200" cap="none" spc="0" normalizeH="0" noProof="0" dirty="0" smtClean="0">
                <a:ln>
                  <a:noFill/>
                </a:ln>
                <a:solidFill>
                  <a:schemeClr val="tx1"/>
                </a:solidFill>
                <a:effectLst/>
                <a:uLnTx/>
                <a:uFillTx/>
                <a:ea typeface="+mj-ea"/>
                <a:cs typeface="+mj-cs"/>
              </a:rPr>
              <a:t> carga en reposo.</a:t>
            </a:r>
            <a:endParaRPr kumimoji="0" lang="es-VE" sz="1200" b="0" i="0" u="none" strike="noStrike" kern="1200" cap="none" spc="0" normalizeH="0" baseline="0" noProof="0" dirty="0" smtClean="0">
              <a:ln>
                <a:noFill/>
              </a:ln>
              <a:solidFill>
                <a:schemeClr val="tx1"/>
              </a:solidFill>
              <a:effectLst/>
              <a:uLnTx/>
              <a:uFillTx/>
              <a:ea typeface="+mj-ea"/>
              <a:cs typeface="+mj-cs"/>
            </a:endParaRPr>
          </a:p>
        </p:txBody>
      </p:sp>
      <p:sp>
        <p:nvSpPr>
          <p:cNvPr id="11" name="10 CuadroTexto"/>
          <p:cNvSpPr txBox="1"/>
          <p:nvPr/>
        </p:nvSpPr>
        <p:spPr>
          <a:xfrm>
            <a:off x="2627784" y="3645024"/>
            <a:ext cx="2160240" cy="648072"/>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1200" b="0" i="0" u="none" strike="noStrike" kern="1200" cap="none" spc="0" normalizeH="0" baseline="0" noProof="0" dirty="0" smtClean="0">
                <a:ln>
                  <a:noFill/>
                </a:ln>
                <a:solidFill>
                  <a:schemeClr val="tx1"/>
                </a:solidFill>
                <a:effectLst/>
                <a:uLnTx/>
                <a:uFillTx/>
                <a:ea typeface="+mj-ea"/>
                <a:cs typeface="+mj-cs"/>
              </a:rPr>
              <a:t>Campo eléctrico</a:t>
            </a:r>
            <a:r>
              <a:rPr kumimoji="0" lang="es-VE" sz="1200" b="0" i="0" u="none" strike="noStrike" kern="1200" cap="none" spc="0" normalizeH="0" noProof="0" dirty="0" smtClean="0">
                <a:ln>
                  <a:noFill/>
                </a:ln>
                <a:solidFill>
                  <a:schemeClr val="tx1"/>
                </a:solidFill>
                <a:effectLst/>
                <a:uLnTx/>
                <a:uFillTx/>
                <a:ea typeface="+mj-ea"/>
                <a:cs typeface="+mj-cs"/>
              </a:rPr>
              <a:t> y magnético de una carga con movimiento uniforme.</a:t>
            </a:r>
            <a:endParaRPr kumimoji="0" lang="es-VE" sz="1200" b="0" i="0" u="none" strike="noStrike" kern="1200" cap="none" spc="0" normalizeH="0" baseline="0" noProof="0" dirty="0" smtClean="0">
              <a:ln>
                <a:noFill/>
              </a:ln>
              <a:solidFill>
                <a:schemeClr val="tx1"/>
              </a:solidFill>
              <a:effectLst/>
              <a:uLnTx/>
              <a:uFillTx/>
              <a:ea typeface="+mj-ea"/>
              <a:cs typeface="+mj-cs"/>
            </a:endParaRPr>
          </a:p>
        </p:txBody>
      </p:sp>
      <p:graphicFrame>
        <p:nvGraphicFramePr>
          <p:cNvPr id="14" name="13 Objeto"/>
          <p:cNvGraphicFramePr>
            <a:graphicFrameLocks noChangeAspect="1"/>
          </p:cNvGraphicFramePr>
          <p:nvPr/>
        </p:nvGraphicFramePr>
        <p:xfrm>
          <a:off x="899592" y="4221088"/>
          <a:ext cx="864096" cy="545661"/>
        </p:xfrm>
        <a:graphic>
          <a:graphicData uri="http://schemas.openxmlformats.org/presentationml/2006/ole">
            <mc:AlternateContent xmlns:mc="http://schemas.openxmlformats.org/markup-compatibility/2006">
              <mc:Choice xmlns:v="urn:schemas-microsoft-com:vml" Requires="v">
                <p:oleObj spid="_x0000_s37687" name="Ecuación" r:id="rId4" imgW="571320" imgH="393480" progId="Equation.3">
                  <p:embed/>
                </p:oleObj>
              </mc:Choice>
              <mc:Fallback>
                <p:oleObj name="Ecuación" r:id="rId4" imgW="571320" imgH="3934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221088"/>
                        <a:ext cx="864096" cy="5456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3"/>
          <p:cNvGraphicFramePr>
            <a:graphicFrameLocks noChangeAspect="1"/>
          </p:cNvGraphicFramePr>
          <p:nvPr/>
        </p:nvGraphicFramePr>
        <p:xfrm>
          <a:off x="755576" y="4941168"/>
          <a:ext cx="1036637" cy="546100"/>
        </p:xfrm>
        <a:graphic>
          <a:graphicData uri="http://schemas.openxmlformats.org/presentationml/2006/ole">
            <mc:AlternateContent xmlns:mc="http://schemas.openxmlformats.org/markup-compatibility/2006">
              <mc:Choice xmlns:v="urn:schemas-microsoft-com:vml" Requires="v">
                <p:oleObj spid="_x0000_s37688" name="Ecuación" r:id="rId6" imgW="685800" imgH="393480" progId="Equation.3">
                  <p:embed/>
                </p:oleObj>
              </mc:Choice>
              <mc:Fallback>
                <p:oleObj name="Ecuación" r:id="rId6" imgW="685800" imgH="39348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941168"/>
                        <a:ext cx="1036637"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8" name="Object 4"/>
          <p:cNvGraphicFramePr>
            <a:graphicFrameLocks noChangeAspect="1"/>
          </p:cNvGraphicFramePr>
          <p:nvPr/>
        </p:nvGraphicFramePr>
        <p:xfrm>
          <a:off x="2483768" y="4941168"/>
          <a:ext cx="1919287" cy="600075"/>
        </p:xfrm>
        <a:graphic>
          <a:graphicData uri="http://schemas.openxmlformats.org/presentationml/2006/ole">
            <mc:AlternateContent xmlns:mc="http://schemas.openxmlformats.org/markup-compatibility/2006">
              <mc:Choice xmlns:v="urn:schemas-microsoft-com:vml" Requires="v">
                <p:oleObj spid="_x0000_s37689" name="Ecuación" r:id="rId8" imgW="1269720" imgH="431640" progId="Equation.3">
                  <p:embed/>
                </p:oleObj>
              </mc:Choice>
              <mc:Fallback>
                <p:oleObj name="Ecuación" r:id="rId8" imgW="126972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3768" y="4941168"/>
                        <a:ext cx="1919287"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0" name="Object 6"/>
          <p:cNvGraphicFramePr>
            <a:graphicFrameLocks noChangeAspect="1"/>
          </p:cNvGraphicFramePr>
          <p:nvPr>
            <p:extLst>
              <p:ext uri="{D42A27DB-BD31-4B8C-83A1-F6EECF244321}">
                <p14:modId xmlns:p14="http://schemas.microsoft.com/office/powerpoint/2010/main" val="1945543138"/>
              </p:ext>
            </p:extLst>
          </p:nvPr>
        </p:nvGraphicFramePr>
        <p:xfrm>
          <a:off x="2295972" y="4301083"/>
          <a:ext cx="979884" cy="556621"/>
        </p:xfrm>
        <a:graphic>
          <a:graphicData uri="http://schemas.openxmlformats.org/presentationml/2006/ole">
            <mc:AlternateContent xmlns:mc="http://schemas.openxmlformats.org/markup-compatibility/2006">
              <mc:Choice xmlns:v="urn:schemas-microsoft-com:vml" Requires="v">
                <p:oleObj spid="_x0000_s37690" name="Ecuación" r:id="rId10" imgW="533160" imgH="330120" progId="Equation.3">
                  <p:embed/>
                </p:oleObj>
              </mc:Choice>
              <mc:Fallback>
                <p:oleObj name="Ecuación" r:id="rId10" imgW="533160" imgH="330120" progId="Equation.3">
                  <p:embed/>
                  <p:pic>
                    <p:nvPicPr>
                      <p:cNvPr id="0" name="Picture 6"/>
                      <p:cNvPicPr>
                        <a:picLocks noChangeAspect="1" noChangeArrowheads="1"/>
                      </p:cNvPicPr>
                      <p:nvPr/>
                    </p:nvPicPr>
                    <p:blipFill>
                      <a:blip r:embed="rId11"/>
                      <a:srcRect/>
                      <a:stretch>
                        <a:fillRect/>
                      </a:stretch>
                    </p:blipFill>
                    <p:spPr bwMode="auto">
                      <a:xfrm>
                        <a:off x="2295972" y="4301083"/>
                        <a:ext cx="979884" cy="556621"/>
                      </a:xfrm>
                      <a:prstGeom prst="rect">
                        <a:avLst/>
                      </a:prstGeom>
                      <a:noFill/>
                    </p:spPr>
                  </p:pic>
                </p:oleObj>
              </mc:Fallback>
            </mc:AlternateContent>
          </a:graphicData>
        </a:graphic>
      </p:graphicFrame>
      <p:graphicFrame>
        <p:nvGraphicFramePr>
          <p:cNvPr id="36871" name="Object 7"/>
          <p:cNvGraphicFramePr>
            <a:graphicFrameLocks noChangeAspect="1"/>
          </p:cNvGraphicFramePr>
          <p:nvPr/>
        </p:nvGraphicFramePr>
        <p:xfrm>
          <a:off x="3347864" y="4293096"/>
          <a:ext cx="1323975" cy="546100"/>
        </p:xfrm>
        <a:graphic>
          <a:graphicData uri="http://schemas.openxmlformats.org/presentationml/2006/ole">
            <mc:AlternateContent xmlns:mc="http://schemas.openxmlformats.org/markup-compatibility/2006">
              <mc:Choice xmlns:v="urn:schemas-microsoft-com:vml" Requires="v">
                <p:oleObj spid="_x0000_s37691" name="Ecuación" r:id="rId12" imgW="876240" imgH="393480" progId="Equation.3">
                  <p:embed/>
                </p:oleObj>
              </mc:Choice>
              <mc:Fallback>
                <p:oleObj name="Ecuación" r:id="rId12" imgW="876240" imgH="39348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7864" y="4293096"/>
                        <a:ext cx="1323975"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19 Conector recto de flecha"/>
          <p:cNvCxnSpPr/>
          <p:nvPr/>
        </p:nvCxnSpPr>
        <p:spPr>
          <a:xfrm flipV="1">
            <a:off x="1115616" y="2564904"/>
            <a:ext cx="504056" cy="144016"/>
          </a:xfrm>
          <a:prstGeom prst="straightConnector1">
            <a:avLst/>
          </a:prstGeom>
          <a:ln w="952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V="1">
            <a:off x="3275856" y="2348880"/>
            <a:ext cx="864096" cy="216024"/>
          </a:xfrm>
          <a:prstGeom prst="straightConnector1">
            <a:avLst/>
          </a:prstGeom>
          <a:ln w="952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1259632" y="2492896"/>
            <a:ext cx="216024" cy="216024"/>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800" b="0" i="1" u="none" strike="noStrike" kern="1200" cap="none" spc="0" normalizeH="0" baseline="0" noProof="0" dirty="0" smtClean="0">
                <a:ln>
                  <a:noFill/>
                </a:ln>
                <a:solidFill>
                  <a:schemeClr val="tx1"/>
                </a:solidFill>
                <a:effectLst/>
                <a:uLnTx/>
                <a:uFillTx/>
                <a:latin typeface="Perpetua" pitchFamily="18" charset="0"/>
                <a:ea typeface="+mj-ea"/>
                <a:cs typeface="+mj-cs"/>
              </a:rPr>
              <a:t>r</a:t>
            </a:r>
          </a:p>
        </p:txBody>
      </p:sp>
      <p:sp>
        <p:nvSpPr>
          <p:cNvPr id="27" name="26 CuadroTexto"/>
          <p:cNvSpPr txBox="1"/>
          <p:nvPr/>
        </p:nvSpPr>
        <p:spPr>
          <a:xfrm>
            <a:off x="3563888" y="2276872"/>
            <a:ext cx="216024" cy="216024"/>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800" b="0" i="1" u="none" strike="noStrike" kern="1200" cap="none" spc="0" normalizeH="0" baseline="0" noProof="0" dirty="0" smtClean="0">
                <a:ln>
                  <a:noFill/>
                </a:ln>
                <a:solidFill>
                  <a:schemeClr val="tx1"/>
                </a:solidFill>
                <a:effectLst/>
                <a:uLnTx/>
                <a:uFillTx/>
                <a:latin typeface="Perpetua" pitchFamily="18" charset="0"/>
                <a:ea typeface="+mj-ea"/>
                <a:cs typeface="+mj-cs"/>
              </a:rPr>
              <a:t>r</a:t>
            </a:r>
          </a:p>
        </p:txBody>
      </p:sp>
      <p:sp>
        <p:nvSpPr>
          <p:cNvPr id="28" name="27 CuadroTexto"/>
          <p:cNvSpPr txBox="1"/>
          <p:nvPr/>
        </p:nvSpPr>
        <p:spPr>
          <a:xfrm>
            <a:off x="5436096" y="5205114"/>
            <a:ext cx="3528392" cy="67215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b="1" i="0" u="none" strike="noStrike" kern="1200" cap="none" spc="0" normalizeH="0" baseline="0" noProof="0" dirty="0" smtClean="0">
                <a:ln>
                  <a:noFill/>
                </a:ln>
                <a:solidFill>
                  <a:srgbClr val="FF0000"/>
                </a:solidFill>
                <a:effectLst/>
                <a:uLnTx/>
                <a:uFillTx/>
                <a:ea typeface="+mj-ea"/>
                <a:cs typeface="+mj-cs"/>
              </a:rPr>
              <a:t>Una carga acelerada irradia energía electromagnética.</a:t>
            </a:r>
          </a:p>
        </p:txBody>
      </p:sp>
      <p:sp>
        <p:nvSpPr>
          <p:cNvPr id="21" name="20 CuadroTexto"/>
          <p:cNvSpPr txBox="1"/>
          <p:nvPr/>
        </p:nvSpPr>
        <p:spPr>
          <a:xfrm>
            <a:off x="539552" y="5517232"/>
            <a:ext cx="4608512" cy="720080"/>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b="1" i="0" u="none" strike="noStrike" kern="1200" cap="none" spc="0" normalizeH="0" baseline="0" noProof="0" dirty="0" smtClean="0">
                <a:ln>
                  <a:noFill/>
                </a:ln>
                <a:solidFill>
                  <a:srgbClr val="00B0F0"/>
                </a:solidFill>
                <a:effectLst/>
                <a:uLnTx/>
                <a:uFillTx/>
                <a:ea typeface="+mj-ea"/>
                <a:cs typeface="+mj-cs"/>
              </a:rPr>
              <a:t>Una carga</a:t>
            </a:r>
            <a:r>
              <a:rPr kumimoji="0" lang="es-VE" b="1" i="0" u="none" strike="noStrike" kern="1200" cap="none" spc="0" normalizeH="0" noProof="0" dirty="0" smtClean="0">
                <a:ln>
                  <a:noFill/>
                </a:ln>
                <a:solidFill>
                  <a:srgbClr val="00B0F0"/>
                </a:solidFill>
                <a:effectLst/>
                <a:uLnTx/>
                <a:uFillTx/>
                <a:ea typeface="+mj-ea"/>
                <a:cs typeface="+mj-cs"/>
              </a:rPr>
              <a:t> que está en reposo o con un movimiento rectilíneo uniforme no irradia energía electromagnética.</a:t>
            </a:r>
            <a:endParaRPr kumimoji="0" lang="es-VE" b="1" i="0" u="none" strike="noStrike" kern="1200" cap="none" spc="0" normalizeH="0" baseline="0" noProof="0" dirty="0" smtClean="0">
              <a:ln>
                <a:noFill/>
              </a:ln>
              <a:solidFill>
                <a:srgbClr val="00B0F0"/>
              </a:solidFill>
              <a:effectLst/>
              <a:uLnTx/>
              <a:uFillTx/>
              <a:ea typeface="+mj-ea"/>
              <a:cs typeface="+mj-cs"/>
            </a:endParaRPr>
          </a:p>
        </p:txBody>
      </p:sp>
      <p:pic>
        <p:nvPicPr>
          <p:cNvPr id="4" name="3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80112" y="1840438"/>
            <a:ext cx="2115045" cy="1592948"/>
          </a:xfrm>
          <a:prstGeom prst="rect">
            <a:avLst/>
          </a:prstGeom>
        </p:spPr>
      </p:pic>
      <p:sp>
        <p:nvSpPr>
          <p:cNvPr id="23" name="22 CuadroTexto"/>
          <p:cNvSpPr txBox="1"/>
          <p:nvPr/>
        </p:nvSpPr>
        <p:spPr>
          <a:xfrm>
            <a:off x="5557514" y="3645024"/>
            <a:ext cx="2160240" cy="648072"/>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1200" b="0" i="0" u="none" strike="noStrike" kern="1200" cap="none" spc="0" normalizeH="0" baseline="0" noProof="0" dirty="0" smtClean="0">
                <a:ln>
                  <a:noFill/>
                </a:ln>
                <a:solidFill>
                  <a:schemeClr val="tx1"/>
                </a:solidFill>
                <a:effectLst/>
                <a:uLnTx/>
                <a:uFillTx/>
                <a:ea typeface="+mj-ea"/>
                <a:cs typeface="+mj-cs"/>
              </a:rPr>
              <a:t>Campo eléctrico</a:t>
            </a:r>
            <a:r>
              <a:rPr kumimoji="0" lang="es-VE" sz="1200" b="0" i="0" u="none" strike="noStrike" kern="1200" cap="none" spc="0" normalizeH="0" noProof="0" dirty="0" smtClean="0">
                <a:ln>
                  <a:noFill/>
                </a:ln>
                <a:solidFill>
                  <a:schemeClr val="tx1"/>
                </a:solidFill>
                <a:effectLst/>
                <a:uLnTx/>
                <a:uFillTx/>
                <a:ea typeface="+mj-ea"/>
                <a:cs typeface="+mj-cs"/>
              </a:rPr>
              <a:t> de una carga con movimiento acelerado.</a:t>
            </a:r>
            <a:endParaRPr kumimoji="0" lang="es-VE" sz="1200" b="0" i="0" u="none" strike="noStrike" kern="1200" cap="none" spc="0" normalizeH="0" baseline="0" noProof="0" dirty="0" smtClean="0">
              <a:ln>
                <a:noFill/>
              </a:ln>
              <a:solidFill>
                <a:schemeClr val="tx1"/>
              </a:solidFill>
              <a:effectLst/>
              <a:uLnTx/>
              <a:uFillTx/>
              <a:ea typeface="+mj-ea"/>
              <a:cs typeface="+mj-cs"/>
            </a:endParaRPr>
          </a:p>
        </p:txBody>
      </p:sp>
      <p:graphicFrame>
        <p:nvGraphicFramePr>
          <p:cNvPr id="5" name="4 Objeto"/>
          <p:cNvGraphicFramePr>
            <a:graphicFrameLocks noChangeAspect="1"/>
          </p:cNvGraphicFramePr>
          <p:nvPr>
            <p:extLst>
              <p:ext uri="{D42A27DB-BD31-4B8C-83A1-F6EECF244321}">
                <p14:modId xmlns:p14="http://schemas.microsoft.com/office/powerpoint/2010/main" val="850265531"/>
              </p:ext>
            </p:extLst>
          </p:nvPr>
        </p:nvGraphicFramePr>
        <p:xfrm>
          <a:off x="5652120" y="4365104"/>
          <a:ext cx="1320634" cy="648072"/>
        </p:xfrm>
        <a:graphic>
          <a:graphicData uri="http://schemas.openxmlformats.org/presentationml/2006/ole">
            <mc:AlternateContent xmlns:mc="http://schemas.openxmlformats.org/markup-compatibility/2006">
              <mc:Choice xmlns:v="urn:schemas-microsoft-com:vml" Requires="v">
                <p:oleObj spid="_x0000_s37692" name="Ecuación" r:id="rId15" imgW="736560" imgH="393480" progId="Equation.3">
                  <p:embed/>
                </p:oleObj>
              </mc:Choice>
              <mc:Fallback>
                <p:oleObj name="Ecuación" r:id="rId15" imgW="736560" imgH="393480" progId="Equation.3">
                  <p:embed/>
                  <p:pic>
                    <p:nvPicPr>
                      <p:cNvPr id="0" name="Object 3"/>
                      <p:cNvPicPr>
                        <a:picLocks noChangeAspect="1" noChangeArrowheads="1"/>
                      </p:cNvPicPr>
                      <p:nvPr/>
                    </p:nvPicPr>
                    <p:blipFill>
                      <a:blip r:embed="rId16"/>
                      <a:srcRect/>
                      <a:stretch>
                        <a:fillRect/>
                      </a:stretch>
                    </p:blipFill>
                    <p:spPr bwMode="auto">
                      <a:xfrm>
                        <a:off x="5652120" y="4365104"/>
                        <a:ext cx="1320634" cy="648072"/>
                      </a:xfrm>
                      <a:prstGeom prst="rect">
                        <a:avLst/>
                      </a:prstGeom>
                      <a:noFill/>
                      <a:ln>
                        <a:noFill/>
                      </a:ln>
                    </p:spPr>
                  </p:pic>
                </p:oleObj>
              </mc:Fallback>
            </mc:AlternateContent>
          </a:graphicData>
        </a:graphic>
      </p:graphicFrame>
      <p:sp>
        <p:nvSpPr>
          <p:cNvPr id="6" name="5 CuadroTexto"/>
          <p:cNvSpPr txBox="1"/>
          <p:nvPr/>
        </p:nvSpPr>
        <p:spPr>
          <a:xfrm>
            <a:off x="7092280" y="4135735"/>
            <a:ext cx="1800200" cy="1057622"/>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lang="es-VE" sz="1100" dirty="0" smtClean="0">
                <a:ea typeface="+mj-ea"/>
                <a:cs typeface="+mj-cs"/>
              </a:rPr>
              <a:t>La energía irradiada por unidad de tiempo y que atraviesa una superficie de radio </a:t>
            </a:r>
            <a:r>
              <a:rPr lang="es-VE" sz="1100" i="1" dirty="0" smtClean="0">
                <a:ea typeface="+mj-ea"/>
                <a:cs typeface="+mj-cs"/>
              </a:rPr>
              <a:t>r</a:t>
            </a:r>
            <a:r>
              <a:rPr lang="es-VE" sz="1100" dirty="0" smtClean="0">
                <a:ea typeface="+mj-ea"/>
                <a:cs typeface="+mj-cs"/>
              </a:rPr>
              <a:t> alrededor de la carga.</a:t>
            </a:r>
            <a:endParaRPr kumimoji="0" lang="es-VE" sz="1100" b="0" i="0" u="none" strike="noStrike" kern="1200" cap="none" spc="0" normalizeH="0" baseline="0" noProof="0" dirty="0" smtClean="0">
              <a:ln>
                <a:noFill/>
              </a:ln>
              <a:solidFill>
                <a:schemeClr val="tx1"/>
              </a:solidFill>
              <a:effectLst/>
              <a:uLnTx/>
              <a:uFillTx/>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2" name="11 CuadroTexto"/>
          <p:cNvSpPr txBox="1"/>
          <p:nvPr/>
        </p:nvSpPr>
        <p:spPr>
          <a:xfrm>
            <a:off x="450106" y="1556792"/>
            <a:ext cx="3744416" cy="1584176"/>
          </a:xfrm>
          <a:prstGeom prst="rect">
            <a:avLst/>
          </a:prstGeom>
        </p:spPr>
        <p:txBody>
          <a:bodyPr vert="horz" wrap="square" lIns="91440" tIns="45720" rIns="91440" bIns="45720" rtlCol="0" anchor="ctr">
            <a:noAutofit/>
          </a:bodyPr>
          <a:lstStyle/>
          <a:p>
            <a:pPr>
              <a:spcBef>
                <a:spcPct val="0"/>
              </a:spcBef>
            </a:pPr>
            <a:r>
              <a:rPr lang="es-VE" dirty="0" smtClean="0"/>
              <a:t>Desde el punto de vista clásico, la radiación térmica se origina de cargas aceleradas cerca de la superficie del objeto debida a la agitación térmica.</a:t>
            </a:r>
            <a:endPar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pic>
        <p:nvPicPr>
          <p:cNvPr id="37890" name="Picture 2"/>
          <p:cNvPicPr>
            <a:picLocks noChangeAspect="1" noChangeArrowheads="1"/>
          </p:cNvPicPr>
          <p:nvPr/>
        </p:nvPicPr>
        <p:blipFill>
          <a:blip r:embed="rId2" cstate="print"/>
          <a:srcRect/>
          <a:stretch>
            <a:fillRect/>
          </a:stretch>
        </p:blipFill>
        <p:spPr bwMode="auto">
          <a:xfrm>
            <a:off x="487834" y="3156198"/>
            <a:ext cx="1584176" cy="1591248"/>
          </a:xfrm>
          <a:prstGeom prst="rect">
            <a:avLst/>
          </a:prstGeom>
          <a:noFill/>
          <a:ln w="9525">
            <a:noFill/>
            <a:miter lim="800000"/>
            <a:headEnd/>
            <a:tailEnd/>
          </a:ln>
        </p:spPr>
      </p:pic>
      <p:sp>
        <p:nvSpPr>
          <p:cNvPr id="14" name="13 CuadroTexto"/>
          <p:cNvSpPr txBox="1"/>
          <p:nvPr/>
        </p:nvSpPr>
        <p:spPr>
          <a:xfrm>
            <a:off x="2195736" y="3457149"/>
            <a:ext cx="1681683" cy="989346"/>
          </a:xfrm>
          <a:prstGeom prst="rect">
            <a:avLst/>
          </a:prstGeom>
        </p:spPr>
        <p:txBody>
          <a:bodyPr vert="horz" wrap="square" lIns="91440" tIns="45720" rIns="91440" bIns="45720" rtlCol="0" anchor="ctr">
            <a:noAutofit/>
          </a:bodyPr>
          <a:lstStyle/>
          <a:p>
            <a:pPr>
              <a:spcBef>
                <a:spcPct val="0"/>
              </a:spcBef>
            </a:pPr>
            <a:r>
              <a:rPr kumimoji="0" lang="es-VE" sz="1200" i="0" u="none" strike="noStrike" kern="1200" cap="none" spc="0" normalizeH="0" baseline="0" noProof="0" dirty="0" smtClean="0">
                <a:ln>
                  <a:noFill/>
                </a:ln>
                <a:solidFill>
                  <a:schemeClr val="tx1"/>
                </a:solidFill>
                <a:effectLst/>
                <a:uLnTx/>
                <a:uFillTx/>
                <a:ea typeface="+mj-ea"/>
                <a:cs typeface="+mj-cs"/>
              </a:rPr>
              <a:t>1885, </a:t>
            </a:r>
            <a:r>
              <a:rPr lang="es-VE" sz="1200" dirty="0" err="1" smtClean="0"/>
              <a:t>Heinrich</a:t>
            </a:r>
            <a:r>
              <a:rPr lang="es-VE" sz="1200" dirty="0" smtClean="0"/>
              <a:t> </a:t>
            </a:r>
            <a:r>
              <a:rPr lang="es-VE" sz="1200" dirty="0" err="1" smtClean="0"/>
              <a:t>Hertz</a:t>
            </a:r>
            <a:r>
              <a:rPr lang="es-VE" sz="1200" dirty="0" smtClean="0"/>
              <a:t> fue el primero en enviar y recibir ondas de radio.</a:t>
            </a:r>
            <a:endParaRPr kumimoji="0" lang="es-VE" sz="1200" i="0" u="none" strike="noStrike" kern="1200" cap="none" spc="0" normalizeH="0" baseline="0" noProof="0" dirty="0" smtClean="0">
              <a:ln>
                <a:noFill/>
              </a:ln>
              <a:solidFill>
                <a:schemeClr val="tx1"/>
              </a:solidFill>
              <a:effectLst/>
              <a:uLnTx/>
              <a:uFillTx/>
              <a:ea typeface="+mj-ea"/>
              <a:cs typeface="+mj-cs"/>
            </a:endParaRPr>
          </a:p>
        </p:txBody>
      </p:sp>
      <p:pic>
        <p:nvPicPr>
          <p:cNvPr id="37891" name="Picture 3"/>
          <p:cNvPicPr>
            <a:picLocks noChangeAspect="1" noChangeArrowheads="1"/>
          </p:cNvPicPr>
          <p:nvPr/>
        </p:nvPicPr>
        <p:blipFill>
          <a:blip r:embed="rId3" cstate="print"/>
          <a:srcRect/>
          <a:stretch>
            <a:fillRect/>
          </a:stretch>
        </p:blipFill>
        <p:spPr bwMode="auto">
          <a:xfrm>
            <a:off x="4385270" y="1575098"/>
            <a:ext cx="3744367" cy="2532774"/>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4382566" y="4293096"/>
            <a:ext cx="3840426" cy="1440160"/>
          </a:xfrm>
          <a:prstGeom prst="rect">
            <a:avLst/>
          </a:prstGeom>
          <a:noFill/>
          <a:ln w="9525">
            <a:noFill/>
            <a:miter lim="800000"/>
            <a:headEnd/>
            <a:tailEnd/>
          </a:ln>
        </p:spPr>
      </p:pic>
      <p:pic>
        <p:nvPicPr>
          <p:cNvPr id="11" name="10 Imagen" descr="moderna1-Fig0002.tiff"/>
          <p:cNvPicPr>
            <a:picLocks noChangeAspect="1"/>
          </p:cNvPicPr>
          <p:nvPr/>
        </p:nvPicPr>
        <p:blipFill>
          <a:blip r:embed="rId5" cstate="print"/>
          <a:stretch>
            <a:fillRect/>
          </a:stretch>
        </p:blipFill>
        <p:spPr>
          <a:xfrm>
            <a:off x="415826" y="4798067"/>
            <a:ext cx="1656184" cy="1321643"/>
          </a:xfrm>
          <a:prstGeom prst="rect">
            <a:avLst/>
          </a:prstGeom>
        </p:spPr>
      </p:pic>
      <p:sp>
        <p:nvSpPr>
          <p:cNvPr id="13" name="12 CuadroTexto"/>
          <p:cNvSpPr txBox="1"/>
          <p:nvPr/>
        </p:nvSpPr>
        <p:spPr>
          <a:xfrm>
            <a:off x="2195735" y="4874345"/>
            <a:ext cx="1872209" cy="1106535"/>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1200" b="0" i="0" u="none" strike="noStrike" kern="1200" cap="none" spc="0" normalizeH="0" baseline="0" noProof="0" dirty="0" smtClean="0">
                <a:ln>
                  <a:noFill/>
                </a:ln>
                <a:solidFill>
                  <a:schemeClr val="tx1"/>
                </a:solidFill>
                <a:effectLst/>
                <a:uLnTx/>
                <a:uFillTx/>
                <a:ea typeface="+mj-ea"/>
                <a:cs typeface="+mj-cs"/>
              </a:rPr>
              <a:t>Radiación emitida por una carga que se frena (desacelera)</a:t>
            </a:r>
            <a:r>
              <a:rPr kumimoji="0" lang="es-VE" sz="1200" b="0" i="0" u="none" strike="noStrike" kern="1200" cap="none" spc="0" normalizeH="0" noProof="0" dirty="0" smtClean="0">
                <a:ln>
                  <a:noFill/>
                </a:ln>
                <a:solidFill>
                  <a:schemeClr val="tx1"/>
                </a:solidFill>
                <a:effectLst/>
                <a:uLnTx/>
                <a:uFillTx/>
                <a:ea typeface="+mj-ea"/>
                <a:cs typeface="+mj-cs"/>
              </a:rPr>
              <a:t> al incidir sobre un tubo de rayos X.</a:t>
            </a:r>
            <a:endParaRPr kumimoji="0" lang="es-VE" sz="1200" b="0" i="0" u="none" strike="noStrike" kern="1200" cap="none" spc="0" normalizeH="0" baseline="0" noProof="0" dirty="0" smtClean="0">
              <a:ln>
                <a:noFill/>
              </a:ln>
              <a:solidFill>
                <a:schemeClr val="tx1"/>
              </a:solidFill>
              <a:effectLst/>
              <a:uLnTx/>
              <a:uFillTx/>
              <a:ea typeface="+mj-ea"/>
              <a:cs typeface="+mj-cs"/>
            </a:endParaRPr>
          </a:p>
        </p:txBody>
      </p:sp>
      <p:sp>
        <p:nvSpPr>
          <p:cNvPr id="15" name="1 Título"/>
          <p:cNvSpPr>
            <a:spLocks noGrp="1"/>
          </p:cNvSpPr>
          <p:nvPr>
            <p:ph type="title"/>
          </p:nvPr>
        </p:nvSpPr>
        <p:spPr>
          <a:xfrm>
            <a:off x="251520" y="476672"/>
            <a:ext cx="7632848" cy="1008112"/>
          </a:xfrm>
        </p:spPr>
        <p:txBody>
          <a:bodyPr/>
          <a:lstStyle/>
          <a:p>
            <a:pPr>
              <a:buNone/>
            </a:pPr>
            <a:r>
              <a:rPr lang="es-VE" dirty="0"/>
              <a:t>Origen de la radiación térmica (Física Clásica)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5516" y="591518"/>
            <a:ext cx="7740860" cy="1080120"/>
          </a:xfrm>
        </p:spPr>
        <p:txBody>
          <a:bodyPr/>
          <a:lstStyle/>
          <a:p>
            <a:pPr>
              <a:buNone/>
            </a:pPr>
            <a:r>
              <a:rPr lang="es-VE" dirty="0"/>
              <a:t>Espectro de </a:t>
            </a:r>
            <a:r>
              <a:rPr lang="es-VE" dirty="0" smtClean="0"/>
              <a:t>radiación</a:t>
            </a:r>
            <a:endParaRPr lang="es-VE" dirty="0"/>
          </a:p>
        </p:txBody>
      </p:sp>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38916" name="Picture 4"/>
          <p:cNvPicPr>
            <a:picLocks noChangeAspect="1" noChangeArrowheads="1"/>
          </p:cNvPicPr>
          <p:nvPr/>
        </p:nvPicPr>
        <p:blipFill>
          <a:blip r:embed="rId2" cstate="print"/>
          <a:srcRect/>
          <a:stretch>
            <a:fillRect/>
          </a:stretch>
        </p:blipFill>
        <p:spPr bwMode="auto">
          <a:xfrm>
            <a:off x="487834" y="2025104"/>
            <a:ext cx="3024336" cy="1979960"/>
          </a:xfrm>
          <a:prstGeom prst="rect">
            <a:avLst/>
          </a:prstGeom>
          <a:noFill/>
          <a:ln w="9525">
            <a:noFill/>
            <a:miter lim="800000"/>
            <a:headEnd/>
            <a:tailEnd/>
          </a:ln>
        </p:spPr>
      </p:pic>
      <p:pic>
        <p:nvPicPr>
          <p:cNvPr id="38917" name="Picture 5"/>
          <p:cNvPicPr>
            <a:picLocks noChangeAspect="1" noChangeArrowheads="1"/>
          </p:cNvPicPr>
          <p:nvPr/>
        </p:nvPicPr>
        <p:blipFill>
          <a:blip r:embed="rId3" cstate="print"/>
          <a:srcRect/>
          <a:stretch>
            <a:fillRect/>
          </a:stretch>
        </p:blipFill>
        <p:spPr bwMode="auto">
          <a:xfrm>
            <a:off x="3995936" y="2002383"/>
            <a:ext cx="3496624" cy="1969765"/>
          </a:xfrm>
          <a:prstGeom prst="rect">
            <a:avLst/>
          </a:prstGeom>
          <a:noFill/>
          <a:ln w="9525">
            <a:noFill/>
            <a:miter lim="800000"/>
            <a:headEnd/>
            <a:tailEnd/>
          </a:ln>
        </p:spPr>
      </p:pic>
      <p:sp>
        <p:nvSpPr>
          <p:cNvPr id="14" name="13 CuadroTexto"/>
          <p:cNvSpPr txBox="1"/>
          <p:nvPr/>
        </p:nvSpPr>
        <p:spPr>
          <a:xfrm>
            <a:off x="758652" y="4149080"/>
            <a:ext cx="2808312" cy="57606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Espectro de emisión Solar </a:t>
            </a:r>
            <a:r>
              <a:rPr kumimoji="0" lang="es-VE" b="0" i="1" u="none" strike="noStrike" kern="1200" cap="none" spc="0" normalizeH="0" baseline="0" noProof="0" dirty="0" smtClean="0">
                <a:ln>
                  <a:noFill/>
                </a:ln>
                <a:solidFill>
                  <a:schemeClr val="tx1"/>
                </a:solidFill>
                <a:effectLst/>
                <a:uLnTx/>
                <a:uFillTx/>
                <a:latin typeface="Perpetua" pitchFamily="18" charset="0"/>
                <a:ea typeface="+mj-ea"/>
                <a:cs typeface="+mj-cs"/>
              </a:rPr>
              <a:t>fuera</a:t>
            </a: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 de la atmosfera terrestre</a:t>
            </a:r>
          </a:p>
        </p:txBody>
      </p:sp>
      <p:sp>
        <p:nvSpPr>
          <p:cNvPr id="15" name="14 CuadroTexto"/>
          <p:cNvSpPr txBox="1"/>
          <p:nvPr/>
        </p:nvSpPr>
        <p:spPr>
          <a:xfrm>
            <a:off x="4355976" y="4149080"/>
            <a:ext cx="2952328" cy="576064"/>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Espectro de emisión Solar </a:t>
            </a:r>
            <a:r>
              <a:rPr kumimoji="0" lang="es-VE" b="0" i="1" u="none" strike="noStrike" kern="1200" cap="none" spc="0" normalizeH="0" baseline="0" noProof="0" dirty="0" smtClean="0">
                <a:ln>
                  <a:noFill/>
                </a:ln>
                <a:solidFill>
                  <a:schemeClr val="tx1"/>
                </a:solidFill>
                <a:effectLst/>
                <a:uLnTx/>
                <a:uFillTx/>
                <a:latin typeface="Perpetua" pitchFamily="18" charset="0"/>
                <a:ea typeface="+mj-ea"/>
                <a:cs typeface="+mj-cs"/>
              </a:rPr>
              <a:t>dentro</a:t>
            </a: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 de la atmosfera terrestre</a:t>
            </a:r>
          </a:p>
        </p:txBody>
      </p:sp>
      <p:sp>
        <p:nvSpPr>
          <p:cNvPr id="16" name="15 CuadroTexto"/>
          <p:cNvSpPr txBox="1"/>
          <p:nvPr/>
        </p:nvSpPr>
        <p:spPr>
          <a:xfrm>
            <a:off x="2915816" y="5085184"/>
            <a:ext cx="2664296" cy="648072"/>
          </a:xfrm>
          <a:prstGeom prst="rect">
            <a:avLst/>
          </a:prstGeom>
        </p:spPr>
        <p:txBody>
          <a:bodyPr vert="horz" wrap="square" lIns="91440" tIns="45720" rIns="91440" bIns="45720" rtlCol="0" anchor="ctr">
            <a:normAutofit fontScale="9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Pregunta capciosa</a:t>
            </a:r>
          </a:p>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¿De que color</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 es el</a:t>
            </a: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 Sol?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38914" name="Picture 2"/>
          <p:cNvPicPr>
            <a:picLocks noChangeAspect="1" noChangeArrowheads="1"/>
          </p:cNvPicPr>
          <p:nvPr/>
        </p:nvPicPr>
        <p:blipFill>
          <a:blip r:embed="rId2" cstate="print"/>
          <a:srcRect/>
          <a:stretch>
            <a:fillRect/>
          </a:stretch>
        </p:blipFill>
        <p:spPr bwMode="auto">
          <a:xfrm>
            <a:off x="5580112" y="1205393"/>
            <a:ext cx="2880320" cy="2142958"/>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7020272" y="3645024"/>
            <a:ext cx="1574128" cy="1440160"/>
          </a:xfrm>
          <a:prstGeom prst="rect">
            <a:avLst/>
          </a:prstGeom>
          <a:noFill/>
          <a:ln w="9525">
            <a:noFill/>
            <a:miter lim="800000"/>
            <a:headEnd/>
            <a:tailEnd/>
          </a:ln>
        </p:spPr>
      </p:pic>
      <p:sp>
        <p:nvSpPr>
          <p:cNvPr id="12" name="11 CuadroTexto"/>
          <p:cNvSpPr txBox="1"/>
          <p:nvPr/>
        </p:nvSpPr>
        <p:spPr>
          <a:xfrm>
            <a:off x="323528" y="3429000"/>
            <a:ext cx="4824536" cy="2016224"/>
          </a:xfrm>
          <a:prstGeom prst="rect">
            <a:avLst/>
          </a:prstGeom>
        </p:spPr>
        <p:txBody>
          <a:bodyPr vert="horz" wrap="square" lIns="91440" tIns="45720" rIns="91440" bIns="45720" rtlCol="0" anchor="ctr">
            <a:noAutofit/>
          </a:bodyPr>
          <a:lstStyle/>
          <a:p>
            <a:pPr marL="0" marR="0" indent="0" algn="just" defTabSz="914400" rtl="0" eaLnBrk="1" fontAlgn="auto" latinLnBrk="0" hangingPunct="1">
              <a:lnSpc>
                <a:spcPct val="100000"/>
              </a:lnSpc>
              <a:spcBef>
                <a:spcPct val="0"/>
              </a:spcBef>
              <a:spcAft>
                <a:spcPts val="0"/>
              </a:spcAft>
              <a:buClrTx/>
              <a:buSzTx/>
              <a:buFont typeface="Arial" pitchFamily="34" charset="0"/>
              <a:buChar char="•"/>
              <a:tabLst/>
            </a:pP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1859, </a:t>
            </a:r>
            <a:r>
              <a:rPr kumimoji="0" lang="es-VE" b="1" i="0" u="none" strike="noStrike" kern="1200" cap="none" spc="0" normalizeH="0" baseline="0" noProof="0" dirty="0" smtClean="0">
                <a:ln>
                  <a:noFill/>
                </a:ln>
                <a:solidFill>
                  <a:schemeClr val="tx1"/>
                </a:solidFill>
                <a:effectLst/>
                <a:uLnTx/>
                <a:uFillTx/>
                <a:latin typeface="Perpetua" pitchFamily="18" charset="0"/>
                <a:ea typeface="+mj-ea"/>
                <a:cs typeface="+mj-cs"/>
              </a:rPr>
              <a:t>Gustav </a:t>
            </a:r>
            <a:r>
              <a:rPr kumimoji="0" lang="es-VE" b="1" i="0" u="none" strike="noStrike" kern="1200" cap="none" spc="0" normalizeH="0" baseline="0" noProof="0" dirty="0" err="1" smtClean="0">
                <a:ln>
                  <a:noFill/>
                </a:ln>
                <a:solidFill>
                  <a:schemeClr val="tx1"/>
                </a:solidFill>
                <a:effectLst/>
                <a:uLnTx/>
                <a:uFillTx/>
                <a:latin typeface="Perpetua" pitchFamily="18" charset="0"/>
                <a:ea typeface="+mj-ea"/>
                <a:cs typeface="+mj-cs"/>
              </a:rPr>
              <a:t>Kirchoff</a:t>
            </a: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 propuso que, si formamos una cavidad en un cuerpo</a:t>
            </a:r>
            <a:r>
              <a:rPr kumimoji="0" lang="es-VE" b="0" i="0" u="none" strike="noStrike" kern="1200" cap="none" spc="0" normalizeH="0" noProof="0" dirty="0" smtClean="0">
                <a:ln>
                  <a:noFill/>
                </a:ln>
                <a:solidFill>
                  <a:schemeClr val="tx1"/>
                </a:solidFill>
                <a:effectLst/>
                <a:uLnTx/>
                <a:uFillTx/>
                <a:latin typeface="Perpetua" pitchFamily="18" charset="0"/>
                <a:ea typeface="+mj-ea"/>
                <a:cs typeface="+mj-cs"/>
              </a:rPr>
              <a:t> sólido, si mantenemos sus paredes a una temperatura uniforme T y si perforamos un  hoyo pequeño en la pared, la radiación que salga de él no debería depender del material ni del modo en que se construya la cavidad, sino solo de la temperatura.</a:t>
            </a:r>
            <a:endPar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3" name="12 CuadroTexto"/>
          <p:cNvSpPr txBox="1"/>
          <p:nvPr/>
        </p:nvSpPr>
        <p:spPr>
          <a:xfrm>
            <a:off x="5652120" y="4365104"/>
            <a:ext cx="1152128" cy="504056"/>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b="1" i="0" u="none" strike="noStrike" kern="1200" cap="none" spc="0" normalizeH="0" baseline="0" noProof="0" dirty="0" smtClean="0">
                <a:ln>
                  <a:noFill/>
                </a:ln>
                <a:solidFill>
                  <a:schemeClr val="tx1"/>
                </a:solidFill>
                <a:effectLst/>
                <a:uLnTx/>
                <a:uFillTx/>
                <a:latin typeface="Perpetua" pitchFamily="18" charset="0"/>
                <a:ea typeface="+mj-ea"/>
                <a:cs typeface="+mj-cs"/>
              </a:rPr>
              <a:t>CUERPO NEGRO</a:t>
            </a:r>
          </a:p>
        </p:txBody>
      </p:sp>
      <p:sp>
        <p:nvSpPr>
          <p:cNvPr id="14" name="13 CuadroTexto"/>
          <p:cNvSpPr txBox="1"/>
          <p:nvPr/>
        </p:nvSpPr>
        <p:spPr>
          <a:xfrm>
            <a:off x="395536" y="1484784"/>
            <a:ext cx="3456384" cy="1584176"/>
          </a:xfrm>
          <a:prstGeom prst="rect">
            <a:avLst/>
          </a:prstGeom>
        </p:spPr>
        <p:txBody>
          <a:bodyPr vert="horz" wrap="square" lIns="91440" tIns="45720" rIns="91440" bIns="45720" rtlCol="0" anchor="ctr">
            <a:noAutofit/>
          </a:bodyPr>
          <a:lstStyle/>
          <a:p>
            <a:pPr marL="342900" marR="0" indent="-342900" algn="just" defTabSz="914400" rtl="0" eaLnBrk="1" fontAlgn="auto" latinLnBrk="0" hangingPunct="1">
              <a:lnSpc>
                <a:spcPct val="100000"/>
              </a:lnSpc>
              <a:spcBef>
                <a:spcPct val="0"/>
              </a:spcBef>
              <a:spcAft>
                <a:spcPts val="0"/>
              </a:spcAft>
              <a:buClrTx/>
              <a:buSzTx/>
              <a:buFont typeface="+mj-lt"/>
              <a:buAutoNum type="arabicPeriod"/>
              <a:tabLst/>
            </a:pP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La</a:t>
            </a:r>
            <a:r>
              <a:rPr kumimoji="0" lang="es-VE" b="0" i="0" u="none" strike="noStrike" kern="1200" cap="none" spc="0" normalizeH="0" noProof="0" dirty="0" smtClean="0">
                <a:ln>
                  <a:noFill/>
                </a:ln>
                <a:solidFill>
                  <a:schemeClr val="tx1"/>
                </a:solidFill>
                <a:effectLst/>
                <a:uLnTx/>
                <a:uFillTx/>
                <a:latin typeface="Perpetua" pitchFamily="18" charset="0"/>
                <a:ea typeface="+mj-ea"/>
                <a:cs typeface="+mj-cs"/>
              </a:rPr>
              <a:t> radiación térmica depende del material del cual esta hecho.</a:t>
            </a:r>
          </a:p>
          <a:p>
            <a:pPr marL="342900" marR="0" indent="-342900" algn="just" defTabSz="914400" rtl="0" eaLnBrk="1" fontAlgn="auto" latinLnBrk="0" hangingPunct="1">
              <a:lnSpc>
                <a:spcPct val="100000"/>
              </a:lnSpc>
              <a:spcBef>
                <a:spcPct val="0"/>
              </a:spcBef>
              <a:spcAft>
                <a:spcPts val="0"/>
              </a:spcAft>
              <a:buClrTx/>
              <a:buSzTx/>
              <a:buFont typeface="+mj-lt"/>
              <a:buAutoNum type="arabicPeriod"/>
              <a:tabLst/>
            </a:pPr>
            <a:r>
              <a:rPr lang="es-VE" baseline="0" dirty="0" smtClean="0">
                <a:latin typeface="Perpetua" pitchFamily="18" charset="0"/>
                <a:ea typeface="+mj-ea"/>
                <a:cs typeface="+mj-cs"/>
              </a:rPr>
              <a:t>Depende</a:t>
            </a:r>
            <a:r>
              <a:rPr lang="es-VE" dirty="0" smtClean="0">
                <a:latin typeface="Perpetua" pitchFamily="18" charset="0"/>
                <a:ea typeface="+mj-ea"/>
                <a:cs typeface="+mj-cs"/>
              </a:rPr>
              <a:t> de la textura  de la superficie.</a:t>
            </a:r>
          </a:p>
          <a:p>
            <a:pPr marL="342900" marR="0" indent="-342900" algn="just" defTabSz="914400" rtl="0" eaLnBrk="1" fontAlgn="auto" latinLnBrk="0" hangingPunct="1">
              <a:lnSpc>
                <a:spcPct val="100000"/>
              </a:lnSpc>
              <a:spcBef>
                <a:spcPct val="0"/>
              </a:spcBef>
              <a:spcAft>
                <a:spcPts val="0"/>
              </a:spcAft>
              <a:buClrTx/>
              <a:buSzTx/>
              <a:buFont typeface="+mj-lt"/>
              <a:buAutoNum type="arabicPeriod"/>
              <a:tabLst/>
            </a:pPr>
            <a:endPar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5" name="14 Flecha derecha"/>
          <p:cNvSpPr/>
          <p:nvPr/>
        </p:nvSpPr>
        <p:spPr>
          <a:xfrm>
            <a:off x="4139952" y="1844824"/>
            <a:ext cx="864096" cy="360040"/>
          </a:xfrm>
          <a:prstGeom prst="rightArrow">
            <a:avLst/>
          </a:prstGeom>
          <a:solidFill>
            <a:srgbClr val="FFFF00"/>
          </a:solidFill>
          <a:ln>
            <a:solidFill>
              <a:schemeClr val="tx1"/>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6" name="15 CuadroTexto"/>
          <p:cNvSpPr txBox="1"/>
          <p:nvPr/>
        </p:nvSpPr>
        <p:spPr>
          <a:xfrm>
            <a:off x="4139952" y="2276872"/>
            <a:ext cx="792088"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1000" b="0" i="0" u="none" strike="noStrike" kern="1200" cap="none" spc="0" normalizeH="0" baseline="0" noProof="0" dirty="0" smtClean="0">
                <a:ln>
                  <a:noFill/>
                </a:ln>
                <a:solidFill>
                  <a:schemeClr val="tx1"/>
                </a:solidFill>
                <a:effectLst/>
                <a:uLnTx/>
                <a:uFillTx/>
                <a:ea typeface="+mj-ea"/>
                <a:cs typeface="+mj-cs"/>
              </a:rPr>
              <a:t>Por. Ejemplo</a:t>
            </a:r>
          </a:p>
        </p:txBody>
      </p:sp>
      <p:sp>
        <p:nvSpPr>
          <p:cNvPr id="17" name="16 Flecha derecha"/>
          <p:cNvSpPr/>
          <p:nvPr/>
        </p:nvSpPr>
        <p:spPr>
          <a:xfrm>
            <a:off x="5652120" y="3933056"/>
            <a:ext cx="1080120" cy="360040"/>
          </a:xfrm>
          <a:prstGeom prst="rightArrow">
            <a:avLst/>
          </a:prstGeom>
          <a:solidFill>
            <a:schemeClr val="tx1"/>
          </a:solidFill>
          <a:ln>
            <a:noFill/>
          </a:ln>
          <a:effectLst>
            <a:outerShdw blurRad="152400" dist="317500" dir="5400000" sx="90000" sy="-19000" rotWithShape="0">
              <a:prstClr val="black">
                <a:alpha val="15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8" name="1 Título"/>
          <p:cNvSpPr>
            <a:spLocks noGrp="1"/>
          </p:cNvSpPr>
          <p:nvPr>
            <p:ph type="title"/>
          </p:nvPr>
        </p:nvSpPr>
        <p:spPr>
          <a:xfrm>
            <a:off x="217637" y="425277"/>
            <a:ext cx="6012668" cy="1080120"/>
          </a:xfrm>
        </p:spPr>
        <p:txBody>
          <a:bodyPr/>
          <a:lstStyle/>
          <a:p>
            <a:pPr>
              <a:buNone/>
            </a:pPr>
            <a:r>
              <a:rPr lang="es-VE" dirty="0"/>
              <a:t>Espectro de radiación </a:t>
            </a:r>
            <a:r>
              <a:rPr lang="es-VE" dirty="0" smtClean="0"/>
              <a:t>de un </a:t>
            </a:r>
            <a:r>
              <a:rPr lang="es-VE" dirty="0"/>
              <a:t>cuerpo negro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 name="4 CuadroTexto"/>
          <p:cNvSpPr txBox="1"/>
          <p:nvPr/>
        </p:nvSpPr>
        <p:spPr>
          <a:xfrm>
            <a:off x="683568" y="1484784"/>
            <a:ext cx="7416824" cy="360040"/>
          </a:xfrm>
          <a:prstGeom prst="rect">
            <a:avLst/>
          </a:prstGeom>
        </p:spPr>
        <p:txBody>
          <a:bodyPr vert="horz" wrap="square" lIns="91440" tIns="45720" rIns="91440" bIns="45720" rtlCol="0" anchor="ctr">
            <a:normAutofit fontScale="5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1" i="0" u="none" strike="noStrike" kern="1200" cap="none" spc="0" normalizeH="0" baseline="0" noProof="0" dirty="0" smtClean="0">
                <a:ln>
                  <a:noFill/>
                </a:ln>
                <a:solidFill>
                  <a:srgbClr val="FF0000"/>
                </a:solidFill>
                <a:effectLst/>
                <a:uLnTx/>
                <a:uFillTx/>
                <a:latin typeface="+mj-lt"/>
                <a:ea typeface="+mj-ea"/>
                <a:cs typeface="+mj-cs"/>
              </a:rPr>
              <a:t>Ley de desplazamiento de Stefan-</a:t>
            </a:r>
            <a:r>
              <a:rPr kumimoji="0" lang="es-VE" sz="2400" b="1" i="0" u="none" strike="noStrike" kern="1200" cap="none" spc="0" normalizeH="0" baseline="0" noProof="0" dirty="0" err="1" smtClean="0">
                <a:ln>
                  <a:noFill/>
                </a:ln>
                <a:solidFill>
                  <a:srgbClr val="FF0000"/>
                </a:solidFill>
                <a:effectLst/>
                <a:uLnTx/>
                <a:uFillTx/>
                <a:latin typeface="+mj-lt"/>
                <a:ea typeface="+mj-ea"/>
                <a:cs typeface="+mj-cs"/>
              </a:rPr>
              <a:t>Boltzmann</a:t>
            </a:r>
            <a:r>
              <a:rPr kumimoji="0" lang="es-VE" sz="2400" b="1" i="0" u="none" strike="noStrike" kern="1200" cap="none" spc="0" normalizeH="0" baseline="0" noProof="0" dirty="0" smtClean="0">
                <a:ln>
                  <a:noFill/>
                </a:ln>
                <a:solidFill>
                  <a:srgbClr val="FF0000"/>
                </a:solidFill>
                <a:effectLst/>
                <a:uLnTx/>
                <a:uFillTx/>
                <a:latin typeface="+mj-lt"/>
                <a:ea typeface="+mj-ea"/>
                <a:cs typeface="+mj-cs"/>
              </a:rPr>
              <a:t> (1879,</a:t>
            </a:r>
            <a:r>
              <a:rPr kumimoji="0" lang="es-VE" sz="2400" b="1" i="0" u="none" strike="noStrike" kern="1200" cap="none" spc="0" normalizeH="0" noProof="0" dirty="0" smtClean="0">
                <a:ln>
                  <a:noFill/>
                </a:ln>
                <a:solidFill>
                  <a:srgbClr val="FF0000"/>
                </a:solidFill>
                <a:effectLst/>
                <a:uLnTx/>
                <a:uFillTx/>
                <a:latin typeface="+mj-lt"/>
                <a:ea typeface="+mj-ea"/>
                <a:cs typeface="+mj-cs"/>
              </a:rPr>
              <a:t> Josef Stefan y Ludwig </a:t>
            </a:r>
            <a:r>
              <a:rPr kumimoji="0" lang="es-VE" sz="2400" b="1" i="0" u="none" strike="noStrike" kern="1200" cap="none" spc="0" normalizeH="0" noProof="0" dirty="0" err="1" smtClean="0">
                <a:ln>
                  <a:noFill/>
                </a:ln>
                <a:solidFill>
                  <a:srgbClr val="FF0000"/>
                </a:solidFill>
                <a:effectLst/>
                <a:uLnTx/>
                <a:uFillTx/>
                <a:latin typeface="+mj-lt"/>
                <a:ea typeface="+mj-ea"/>
                <a:cs typeface="+mj-cs"/>
              </a:rPr>
              <a:t>Boltzmann</a:t>
            </a:r>
            <a:r>
              <a:rPr kumimoji="0" lang="es-VE" sz="2400" b="1" i="0" u="none" strike="noStrike" kern="1200" cap="none" spc="0" normalizeH="0" baseline="0" noProof="0" dirty="0" smtClean="0">
                <a:ln>
                  <a:noFill/>
                </a:ln>
                <a:solidFill>
                  <a:srgbClr val="FF0000"/>
                </a:solidFill>
                <a:effectLst/>
                <a:uLnTx/>
                <a:uFillTx/>
                <a:latin typeface="+mj-lt"/>
                <a:ea typeface="+mj-ea"/>
                <a:cs typeface="+mj-cs"/>
              </a:rPr>
              <a:t>)</a:t>
            </a:r>
          </a:p>
        </p:txBody>
      </p:sp>
      <p:pic>
        <p:nvPicPr>
          <p:cNvPr id="39938" name="Picture 2" descr="http://www.spaceflight.esa.int/impress/text/education/Images/Glossary/GlossaryImage%200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17" y="2573474"/>
            <a:ext cx="5603546" cy="29523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5 CuadroTexto"/>
              <p:cNvSpPr txBox="1"/>
              <p:nvPr/>
            </p:nvSpPr>
            <p:spPr>
              <a:xfrm>
                <a:off x="4082629" y="2744005"/>
                <a:ext cx="4212468" cy="576064"/>
              </a:xfrm>
              <a:prstGeom prst="rect">
                <a:avLst/>
              </a:prstGeom>
              <a:noFill/>
            </p:spPr>
            <p:txBody>
              <a:bodyPr vert="horz" wrap="none" lIns="91440" tIns="45720" rIns="91440" bIns="45720" rtlCol="0" anchor="ctr">
                <a:normAutofit/>
              </a:bodyPr>
              <a:lstStyle/>
              <a:p>
                <a:pPr>
                  <a:spcBef>
                    <a:spcPct val="0"/>
                  </a:spcBef>
                </a:pPr>
                <a:r>
                  <a:rPr kumimoji="0" lang="es-VE" sz="2400" b="0" u="none" strike="noStrike" kern="1200" cap="none" spc="0" normalizeH="0" baseline="0" noProof="0" dirty="0" smtClean="0">
                    <a:ln>
                      <a:noFill/>
                    </a:ln>
                    <a:solidFill>
                      <a:schemeClr val="tx1"/>
                    </a:solidFill>
                    <a:effectLst/>
                    <a:uLnTx/>
                    <a:uFillTx/>
                    <a:ea typeface="Cambria Math"/>
                    <a:cs typeface="+mj-cs"/>
                  </a:rPr>
                  <a:t>Área</a:t>
                </a:r>
                <a:r>
                  <a:rPr kumimoji="0" lang="es-VE" sz="2400" b="0" u="none" strike="noStrike" kern="1200" cap="none" spc="0" normalizeH="0" noProof="0" dirty="0" smtClean="0">
                    <a:ln>
                      <a:noFill/>
                    </a:ln>
                    <a:solidFill>
                      <a:schemeClr val="tx1"/>
                    </a:solidFill>
                    <a:effectLst/>
                    <a:uLnTx/>
                    <a:uFillTx/>
                    <a:ea typeface="Cambria Math"/>
                    <a:cs typeface="+mj-cs"/>
                  </a:rPr>
                  <a:t> </a:t>
                </a:r>
                <a:r>
                  <a:rPr kumimoji="0" lang="es-VE" sz="2400" b="0" u="none" strike="noStrike" kern="1200" cap="none" spc="0" normalizeH="0" baseline="0" noProof="0" dirty="0" smtClean="0">
                    <a:ln>
                      <a:noFill/>
                    </a:ln>
                    <a:solidFill>
                      <a:schemeClr val="tx1"/>
                    </a:solidFill>
                    <a:effectLst/>
                    <a:uLnTx/>
                    <a:uFillTx/>
                    <a:ea typeface="Cambria Math"/>
                    <a:cs typeface="+mj-cs"/>
                  </a:rPr>
                  <a:t>bajo</a:t>
                </a:r>
                <a:r>
                  <a:rPr kumimoji="0" lang="es-VE" sz="2400" b="0" u="none" strike="noStrike" kern="1200" cap="none" spc="0" normalizeH="0" noProof="0" dirty="0" smtClean="0">
                    <a:ln>
                      <a:noFill/>
                    </a:ln>
                    <a:solidFill>
                      <a:schemeClr val="tx1"/>
                    </a:solidFill>
                    <a:effectLst/>
                    <a:uLnTx/>
                    <a:uFillTx/>
                    <a:ea typeface="Cambria Math"/>
                    <a:cs typeface="+mj-cs"/>
                  </a:rPr>
                  <a:t> la curva  </a:t>
                </a:r>
                <a14:m>
                  <m:oMath xmlns:m="http://schemas.openxmlformats.org/officeDocument/2006/math">
                    <m:r>
                      <a:rPr kumimoji="0" lang="es-VE" sz="2400" b="0" i="1" u="none" strike="noStrike" kern="1200" cap="none" spc="0" normalizeH="0" noProof="0" smtClean="0">
                        <a:ln>
                          <a:noFill/>
                        </a:ln>
                        <a:solidFill>
                          <a:schemeClr val="tx1"/>
                        </a:solidFill>
                        <a:effectLst/>
                        <a:uLnTx/>
                        <a:uFillTx/>
                        <a:latin typeface="Cambria Math"/>
                        <a:ea typeface="Cambria Math"/>
                        <a:cs typeface="+mj-cs"/>
                      </a:rPr>
                      <m:t>∝</m:t>
                    </m:r>
                  </m:oMath>
                </a14:m>
                <a:r>
                  <a:rPr kumimoji="0" lang="es-VE" sz="2400" b="0" u="none" strike="noStrike" kern="1200" cap="none" spc="0" normalizeH="0" noProof="0" dirty="0" smtClean="0">
                    <a:ln>
                      <a:noFill/>
                    </a:ln>
                    <a:solidFill>
                      <a:schemeClr val="tx1"/>
                    </a:solidFill>
                    <a:effectLst/>
                    <a:uLnTx/>
                    <a:uFillTx/>
                    <a:ea typeface="Cambria Math"/>
                    <a:cs typeface="+mj-cs"/>
                  </a:rPr>
                  <a:t> </a:t>
                </a:r>
                <a14:m>
                  <m:oMath xmlns:m="http://schemas.openxmlformats.org/officeDocument/2006/math">
                    <m:sSup>
                      <m:sSup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e>
                      <m:sup>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4</m:t>
                        </m:r>
                      </m:sup>
                    </m:sSup>
                  </m:oMath>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4082629" y="2744005"/>
                <a:ext cx="4212468" cy="576064"/>
              </a:xfrm>
              <a:prstGeom prst="rect">
                <a:avLst/>
              </a:prstGeom>
              <a:blipFill rotWithShape="1">
                <a:blip r:embed="rId3"/>
                <a:stretch>
                  <a:fillRect l="-2315" t="-3158" b="-8421"/>
                </a:stretch>
              </a:blipFill>
            </p:spPr>
            <p:txBody>
              <a:bodyPr/>
              <a:lstStyle/>
              <a:p>
                <a:r>
                  <a:rPr lang="es-VE">
                    <a:noFill/>
                  </a:rPr>
                  <a:t> </a:t>
                </a:r>
              </a:p>
            </p:txBody>
          </p:sp>
        </mc:Fallback>
      </mc:AlternateContent>
      <p:sp>
        <p:nvSpPr>
          <p:cNvPr id="12" name="1 Título"/>
          <p:cNvSpPr txBox="1">
            <a:spLocks/>
          </p:cNvSpPr>
          <p:nvPr/>
        </p:nvSpPr>
        <p:spPr>
          <a:xfrm>
            <a:off x="294630" y="332656"/>
            <a:ext cx="6012668" cy="1080120"/>
          </a:xfrm>
          <a:prstGeom prst="rect">
            <a:avLst/>
          </a:prstGeom>
        </p:spPr>
        <p:txBody>
          <a:bodyPr vert="horz" lIns="91440" tIns="45720" rIns="91440" bIns="45720" rtlCol="0" anchor="ctr">
            <a:noAutofit/>
          </a:bodyPr>
          <a:lstStyle>
            <a:lvl1pPr algn="l" defTabSz="914400" rtl="0" eaLnBrk="1" latinLnBrk="0" hangingPunct="1">
              <a:spcBef>
                <a:spcPct val="0"/>
              </a:spcBef>
              <a:buClr>
                <a:schemeClr val="accent6">
                  <a:lumMod val="50000"/>
                </a:schemeClr>
              </a:buClr>
              <a:buFont typeface="Arial" pitchFamily="34" charset="0"/>
              <a:buChar char="•"/>
              <a:defRPr sz="3600" b="1" kern="1200" baseline="0">
                <a:solidFill>
                  <a:schemeClr val="accent6">
                    <a:lumMod val="50000"/>
                  </a:schemeClr>
                </a:solidFill>
                <a:latin typeface="+mj-lt"/>
                <a:ea typeface="+mj-ea"/>
                <a:cs typeface="Segoe UI" pitchFamily="34" charset="0"/>
              </a:defRPr>
            </a:lvl1pPr>
          </a:lstStyle>
          <a:p>
            <a:pPr>
              <a:buFont typeface="Arial" pitchFamily="34" charset="0"/>
              <a:buNone/>
            </a:pPr>
            <a:r>
              <a:rPr lang="es-VE" dirty="0" smtClean="0"/>
              <a:t>Espectro de radiación </a:t>
            </a:r>
            <a:r>
              <a:rPr lang="es-VE" dirty="0" smtClean="0"/>
              <a:t>de un </a:t>
            </a:r>
            <a:r>
              <a:rPr lang="es-VE" dirty="0" smtClean="0"/>
              <a:t>cuerpo negro</a:t>
            </a:r>
            <a:endParaRPr lang="es-VE" dirty="0"/>
          </a:p>
        </p:txBody>
      </p:sp>
      <p:sp>
        <p:nvSpPr>
          <p:cNvPr id="4" name="3 CuadroTexto"/>
          <p:cNvSpPr txBox="1"/>
          <p:nvPr/>
        </p:nvSpPr>
        <p:spPr>
          <a:xfrm>
            <a:off x="2195736" y="5737541"/>
            <a:ext cx="1692188" cy="571779"/>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1" u="none" strike="noStrike" kern="1200" cap="none" spc="0" normalizeH="0" baseline="0" noProof="0" dirty="0" smtClean="0">
                <a:ln>
                  <a:noFill/>
                </a:ln>
                <a:solidFill>
                  <a:schemeClr val="tx1"/>
                </a:solidFill>
                <a:effectLst/>
                <a:uLnTx/>
                <a:uFillTx/>
                <a:latin typeface="Perpetua" pitchFamily="18" charset="0"/>
                <a:ea typeface="+mj-ea"/>
                <a:cs typeface="+mj-cs"/>
              </a:rPr>
              <a:t>M, E</a:t>
            </a:r>
            <a:r>
              <a:rPr kumimoji="0" lang="es-VE" sz="2400" b="0" i="1" u="none" strike="noStrike" kern="1200" cap="none" spc="0" normalizeH="0" noProof="0" dirty="0" smtClean="0">
                <a:ln>
                  <a:noFill/>
                </a:ln>
                <a:solidFill>
                  <a:schemeClr val="tx1"/>
                </a:solidFill>
                <a:effectLst/>
                <a:uLnTx/>
                <a:uFillTx/>
                <a:latin typeface="Perpetua" pitchFamily="18" charset="0"/>
                <a:ea typeface="+mj-ea"/>
                <a:cs typeface="+mj-cs"/>
              </a:rPr>
              <a:t> </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[W/m</a:t>
            </a:r>
            <a:r>
              <a:rPr kumimoji="0" lang="es-VE" sz="2400" b="0" i="0" u="none" strike="noStrike" kern="1200" cap="none" spc="0" normalizeH="0" baseline="30000" noProof="0" dirty="0" smtClean="0">
                <a:ln>
                  <a:noFill/>
                </a:ln>
                <a:solidFill>
                  <a:schemeClr val="tx1"/>
                </a:solidFill>
                <a:effectLst/>
                <a:uLnTx/>
                <a:uFillTx/>
                <a:latin typeface="Perpetua" pitchFamily="18" charset="0"/>
                <a:ea typeface="+mj-ea"/>
                <a:cs typeface="+mj-cs"/>
              </a:rPr>
              <a:t>2</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a:t>
            </a: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2890279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37892" name="Picture 4" descr="http://www.skinnerscience.com/Year%2012,13/astr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25" y="4293096"/>
            <a:ext cx="4480051" cy="24618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3 CuadroTexto"/>
              <p:cNvSpPr txBox="1"/>
              <p:nvPr/>
            </p:nvSpPr>
            <p:spPr>
              <a:xfrm>
                <a:off x="6239955" y="4542237"/>
                <a:ext cx="1836204" cy="982041"/>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b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e>
                        <m: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𝑚𝑎𝑥</m:t>
                          </m:r>
                        </m:sub>
                      </m:s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f>
                        <m:f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fPr>
                        <m:num>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𝑏</m:t>
                          </m:r>
                        </m:num>
                        <m:den>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den>
                      </m:f>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4" name="3 CuadroTexto"/>
              <p:cNvSpPr txBox="1">
                <a:spLocks noRot="1" noChangeAspect="1" noMove="1" noResize="1" noEditPoints="1" noAdjustHandles="1" noChangeArrowheads="1" noChangeShapeType="1" noTextEdit="1"/>
              </p:cNvSpPr>
              <p:nvPr/>
            </p:nvSpPr>
            <p:spPr>
              <a:xfrm>
                <a:off x="6239955" y="4542237"/>
                <a:ext cx="1836204" cy="982041"/>
              </a:xfrm>
              <a:prstGeom prst="rect">
                <a:avLst/>
              </a:prstGeom>
              <a:blipFill rotWithShape="1">
                <a:blip r:embed="rId3"/>
                <a:stretch>
                  <a:fillRect/>
                </a:stretch>
              </a:blipFill>
            </p:spPr>
            <p:txBody>
              <a:bodyPr/>
              <a:lstStyle/>
              <a:p>
                <a:r>
                  <a:rPr lang="es-VE">
                    <a:noFill/>
                  </a:rPr>
                  <a:t> </a:t>
                </a:r>
              </a:p>
            </p:txBody>
          </p:sp>
        </mc:Fallback>
      </mc:AlternateContent>
      <p:sp>
        <p:nvSpPr>
          <p:cNvPr id="5" name="4 CuadroTexto"/>
          <p:cNvSpPr txBox="1"/>
          <p:nvPr/>
        </p:nvSpPr>
        <p:spPr>
          <a:xfrm>
            <a:off x="683568" y="1484784"/>
            <a:ext cx="5904656" cy="360040"/>
          </a:xfrm>
          <a:prstGeom prst="rect">
            <a:avLst/>
          </a:prstGeom>
        </p:spPr>
        <p:txBody>
          <a:bodyPr vert="horz" wrap="square" lIns="91440" tIns="45720" rIns="91440" bIns="45720" rtlCol="0" anchor="ctr">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1" i="0" u="none" strike="noStrike" kern="1200" cap="none" spc="0" normalizeH="0" baseline="0" noProof="0" dirty="0" smtClean="0">
                <a:ln>
                  <a:noFill/>
                </a:ln>
                <a:solidFill>
                  <a:srgbClr val="FF0000"/>
                </a:solidFill>
                <a:effectLst/>
                <a:uLnTx/>
                <a:uFillTx/>
                <a:latin typeface="+mj-lt"/>
                <a:ea typeface="+mj-ea"/>
                <a:cs typeface="+mj-cs"/>
              </a:rPr>
              <a:t>Ley de desplazamiento de </a:t>
            </a:r>
            <a:r>
              <a:rPr kumimoji="0" lang="es-VE" sz="2400" b="1" i="0" u="none" strike="noStrike" kern="1200" cap="none" spc="0" normalizeH="0" baseline="0" noProof="0" dirty="0" err="1" smtClean="0">
                <a:ln>
                  <a:noFill/>
                </a:ln>
                <a:solidFill>
                  <a:srgbClr val="FF0000"/>
                </a:solidFill>
                <a:effectLst/>
                <a:uLnTx/>
                <a:uFillTx/>
                <a:latin typeface="+mj-lt"/>
                <a:ea typeface="+mj-ea"/>
                <a:cs typeface="+mj-cs"/>
              </a:rPr>
              <a:t>Wien</a:t>
            </a:r>
            <a:r>
              <a:rPr kumimoji="0" lang="es-VE" sz="2400" b="1" i="0" u="none" strike="noStrike" kern="1200" cap="none" spc="0" normalizeH="0" baseline="0" noProof="0" dirty="0" smtClean="0">
                <a:ln>
                  <a:noFill/>
                </a:ln>
                <a:solidFill>
                  <a:srgbClr val="FF0000"/>
                </a:solidFill>
                <a:effectLst/>
                <a:uLnTx/>
                <a:uFillTx/>
                <a:latin typeface="+mj-lt"/>
                <a:ea typeface="+mj-ea"/>
                <a:cs typeface="+mj-cs"/>
              </a:rPr>
              <a:t> (1896,</a:t>
            </a:r>
            <a:r>
              <a:rPr kumimoji="0" lang="es-VE" sz="2400" b="1" i="0" u="none" strike="noStrike" kern="1200" cap="none" spc="0" normalizeH="0" noProof="0" dirty="0" smtClean="0">
                <a:ln>
                  <a:noFill/>
                </a:ln>
                <a:solidFill>
                  <a:srgbClr val="FF0000"/>
                </a:solidFill>
                <a:effectLst/>
                <a:uLnTx/>
                <a:uFillTx/>
                <a:latin typeface="+mj-lt"/>
                <a:ea typeface="+mj-ea"/>
                <a:cs typeface="+mj-cs"/>
              </a:rPr>
              <a:t> Wilhelm </a:t>
            </a:r>
            <a:r>
              <a:rPr kumimoji="0" lang="es-VE" sz="2400" b="1" i="0" u="none" strike="noStrike" kern="1200" cap="none" spc="0" normalizeH="0" noProof="0" dirty="0" err="1" smtClean="0">
                <a:ln>
                  <a:noFill/>
                </a:ln>
                <a:solidFill>
                  <a:srgbClr val="FF0000"/>
                </a:solidFill>
                <a:effectLst/>
                <a:uLnTx/>
                <a:uFillTx/>
                <a:latin typeface="+mj-lt"/>
                <a:ea typeface="+mj-ea"/>
                <a:cs typeface="+mj-cs"/>
              </a:rPr>
              <a:t>Wien</a:t>
            </a:r>
            <a:r>
              <a:rPr kumimoji="0" lang="es-VE" sz="2400" b="1" i="0" u="none" strike="noStrike" kern="1200" cap="none" spc="0" normalizeH="0" baseline="0" noProof="0" dirty="0" smtClean="0">
                <a:ln>
                  <a:noFill/>
                </a:ln>
                <a:solidFill>
                  <a:srgbClr val="FF0000"/>
                </a:solidFill>
                <a:effectLst/>
                <a:uLnTx/>
                <a:uFillTx/>
                <a:latin typeface="+mj-lt"/>
                <a:ea typeface="+mj-ea"/>
                <a:cs typeface="+mj-cs"/>
              </a:rPr>
              <a:t>)</a:t>
            </a:r>
          </a:p>
        </p:txBody>
      </p:sp>
      <p:sp>
        <p:nvSpPr>
          <p:cNvPr id="11" name="1 Título"/>
          <p:cNvSpPr>
            <a:spLocks noGrp="1"/>
          </p:cNvSpPr>
          <p:nvPr>
            <p:ph type="title"/>
          </p:nvPr>
        </p:nvSpPr>
        <p:spPr>
          <a:xfrm>
            <a:off x="217637" y="425277"/>
            <a:ext cx="6012668" cy="1080120"/>
          </a:xfrm>
        </p:spPr>
        <p:txBody>
          <a:bodyPr/>
          <a:lstStyle/>
          <a:p>
            <a:pPr>
              <a:buNone/>
            </a:pPr>
            <a:r>
              <a:rPr lang="es-VE" dirty="0"/>
              <a:t>Espectro de radiación de cuerpo negro</a:t>
            </a:r>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916832"/>
            <a:ext cx="4088317" cy="2289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1 CuadroTexto"/>
              <p:cNvSpPr txBox="1"/>
              <p:nvPr/>
            </p:nvSpPr>
            <p:spPr>
              <a:xfrm>
                <a:off x="5526471" y="2604597"/>
                <a:ext cx="2880320" cy="914400"/>
              </a:xfrm>
              <a:prstGeom prst="rect">
                <a:avLst/>
              </a:prstGeom>
            </p:spPr>
            <p:txBody>
              <a:bodyPr vert="horz" wrap="none" lIns="91440" tIns="45720" rIns="91440" bIns="45720" rtlCol="0" anchor="ctr">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s-VE" sz="2400" b="0" i="1" u="none" strike="noStrike" kern="1200" cap="none" spc="0" normalizeH="0" baseline="0" noProof="0" smtClean="0">
                              <a:ln>
                                <a:noFill/>
                              </a:ln>
                              <a:solidFill>
                                <a:schemeClr val="tx1"/>
                              </a:solidFill>
                              <a:effectLst/>
                              <a:uLnTx/>
                              <a:uFillTx/>
                              <a:latin typeface="Cambria Math"/>
                              <a:ea typeface="+mj-ea"/>
                              <a:cs typeface="+mj-cs"/>
                            </a:rPr>
                          </m:ctrlPr>
                        </m:sSubPr>
                        <m:e>
                          <m:r>
                            <a:rPr kumimoji="0" lang="es-VE" sz="2400" b="0" i="1" u="none" strike="noStrike" kern="1200" cap="none" spc="0" normalizeH="0" baseline="0" noProof="0" smtClean="0">
                              <a:ln>
                                <a:noFill/>
                              </a:ln>
                              <a:solidFill>
                                <a:schemeClr val="tx1"/>
                              </a:solidFill>
                              <a:effectLst/>
                              <a:uLnTx/>
                              <a:uFillTx/>
                              <a:latin typeface="Cambria Math"/>
                              <a:ea typeface="+mj-ea"/>
                              <a:cs typeface="+mj-cs"/>
                            </a:rPr>
                            <m:t>𝑢</m:t>
                          </m:r>
                        </m:e>
                        <m:sub>
                          <m:r>
                            <a:rPr kumimoji="0" lang="es-VE" sz="2400" b="0" i="1" u="none" strike="noStrike" kern="1200" cap="none" spc="0" normalizeH="0" baseline="0" noProof="0" smtClean="0">
                              <a:ln>
                                <a:noFill/>
                              </a:ln>
                              <a:solidFill>
                                <a:schemeClr val="tx1"/>
                              </a:solidFill>
                              <a:effectLst/>
                              <a:uLnTx/>
                              <a:uFillTx/>
                              <a:latin typeface="Cambria Math"/>
                              <a:ea typeface="+mj-ea"/>
                              <a:cs typeface="+mj-cs"/>
                            </a:rPr>
                            <m:t>𝑊𝑖𝑒𝑛</m:t>
                          </m:r>
                        </m:sub>
                      </m:sSub>
                      <m:d>
                        <m:dPr>
                          <m:ctrlPr>
                            <a:rPr kumimoji="0" lang="es-VE" sz="2400" b="0" i="1" u="none" strike="noStrike" kern="1200" cap="none" spc="0" normalizeH="0" baseline="0" noProof="0" smtClean="0">
                              <a:ln>
                                <a:noFill/>
                              </a:ln>
                              <a:solidFill>
                                <a:schemeClr val="tx1"/>
                              </a:solidFill>
                              <a:effectLst/>
                              <a:uLnTx/>
                              <a:uFillTx/>
                              <a:latin typeface="Cambria Math"/>
                              <a:ea typeface="+mj-ea"/>
                              <a:cs typeface="+mj-cs"/>
                            </a:rPr>
                          </m:ctrlPr>
                        </m:d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r>
                            <a:rPr kumimoji="0" lang="es-VE" sz="2400" b="0" i="1" u="none" strike="noStrike" kern="1200" cap="none" spc="0" normalizeH="0" baseline="0" noProof="0" smtClean="0">
                              <a:ln>
                                <a:noFill/>
                              </a:ln>
                              <a:solidFill>
                                <a:schemeClr val="tx1"/>
                              </a:solidFill>
                              <a:effectLst/>
                              <a:uLnTx/>
                              <a:uFillTx/>
                              <a:latin typeface="Cambria Math"/>
                              <a:ea typeface="+mj-ea"/>
                              <a:cs typeface="+mj-cs"/>
                            </a:rPr>
                            <m:t>,</m:t>
                          </m:r>
                          <m:r>
                            <a:rPr kumimoji="0" lang="es-VE" sz="2400" b="0" i="1" u="none" strike="noStrike" kern="1200" cap="none" spc="0" normalizeH="0" baseline="0" noProof="0" smtClean="0">
                              <a:ln>
                                <a:noFill/>
                              </a:ln>
                              <a:solidFill>
                                <a:schemeClr val="tx1"/>
                              </a:solidFill>
                              <a:effectLst/>
                              <a:uLnTx/>
                              <a:uFillTx/>
                              <a:latin typeface="Cambria Math"/>
                              <a:ea typeface="+mj-ea"/>
                              <a:cs typeface="+mj-cs"/>
                            </a:rPr>
                            <m:t>𝑇</m:t>
                          </m:r>
                        </m:e>
                      </m:d>
                      <m:r>
                        <a:rPr kumimoji="0" lang="es-VE" sz="2400" b="0" i="1" u="none" strike="noStrike" kern="1200" cap="none" spc="0" normalizeH="0" baseline="0" noProof="0" smtClean="0">
                          <a:ln>
                            <a:noFill/>
                          </a:ln>
                          <a:solidFill>
                            <a:schemeClr val="tx1"/>
                          </a:solidFill>
                          <a:effectLst/>
                          <a:uLnTx/>
                          <a:uFillTx/>
                          <a:latin typeface="Cambria Math"/>
                          <a:ea typeface="+mj-ea"/>
                          <a:cs typeface="+mj-cs"/>
                        </a:rPr>
                        <m:t>=</m:t>
                      </m:r>
                      <m:f>
                        <m:fPr>
                          <m:ctrlPr>
                            <a:rPr kumimoji="0" lang="es-VE" sz="2400" b="0" i="1" u="none" strike="noStrike" kern="1200" cap="none" spc="0" normalizeH="0" baseline="0" noProof="0" smtClean="0">
                              <a:ln>
                                <a:noFill/>
                              </a:ln>
                              <a:solidFill>
                                <a:schemeClr val="tx1"/>
                              </a:solidFill>
                              <a:effectLst/>
                              <a:uLnTx/>
                              <a:uFillTx/>
                              <a:latin typeface="Cambria Math"/>
                              <a:ea typeface="+mj-ea"/>
                              <a:cs typeface="+mj-cs"/>
                            </a:rPr>
                          </m:ctrlPr>
                        </m:fPr>
                        <m:num>
                          <m:r>
                            <a:rPr kumimoji="0" lang="es-VE" sz="2400" b="0" i="1" u="none" strike="noStrike" kern="1200" cap="none" spc="0" normalizeH="0" baseline="0" noProof="0" smtClean="0">
                              <a:ln>
                                <a:noFill/>
                              </a:ln>
                              <a:solidFill>
                                <a:schemeClr val="tx1"/>
                              </a:solidFill>
                              <a:effectLst/>
                              <a:uLnTx/>
                              <a:uFillTx/>
                              <a:latin typeface="Cambria Math"/>
                              <a:ea typeface="+mj-ea"/>
                              <a:cs typeface="+mj-cs"/>
                            </a:rPr>
                            <m:t>𝑎</m:t>
                          </m:r>
                        </m:num>
                        <m:den>
                          <m:sSup>
                            <m:sSupPr>
                              <m:ctrlPr>
                                <a:rPr kumimoji="0" lang="es-VE" sz="2400" b="0" i="1" u="none" strike="noStrike" kern="1200" cap="none" spc="0" normalizeH="0" baseline="0" noProof="0" smtClean="0">
                                  <a:ln>
                                    <a:noFill/>
                                  </a:ln>
                                  <a:solidFill>
                                    <a:schemeClr val="tx1"/>
                                  </a:solidFill>
                                  <a:effectLst/>
                                  <a:uLnTx/>
                                  <a:uFillTx/>
                                  <a:latin typeface="Cambria Math"/>
                                  <a:ea typeface="+mj-ea"/>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e>
                            <m:sup>
                              <m:r>
                                <a:rPr kumimoji="0" lang="es-VE" sz="2400" b="0" i="1" u="none" strike="noStrike" kern="1200" cap="none" spc="0" normalizeH="0" baseline="0" noProof="0" smtClean="0">
                                  <a:ln>
                                    <a:noFill/>
                                  </a:ln>
                                  <a:solidFill>
                                    <a:schemeClr val="tx1"/>
                                  </a:solidFill>
                                  <a:effectLst/>
                                  <a:uLnTx/>
                                  <a:uFillTx/>
                                  <a:latin typeface="Cambria Math"/>
                                  <a:ea typeface="+mj-ea"/>
                                  <a:cs typeface="+mj-cs"/>
                                </a:rPr>
                                <m:t>5</m:t>
                              </m:r>
                            </m:sup>
                          </m:sSup>
                        </m:den>
                      </m:f>
                      <m:sSup>
                        <m:sSupPr>
                          <m:ctrlPr>
                            <a:rPr kumimoji="0" lang="es-VE" sz="2400" b="0" i="1" u="none" strike="noStrike" kern="1200" cap="none" spc="0" normalizeH="0" baseline="0" noProof="0" smtClean="0">
                              <a:ln>
                                <a:noFill/>
                              </a:ln>
                              <a:solidFill>
                                <a:schemeClr val="tx1"/>
                              </a:solidFill>
                              <a:effectLst/>
                              <a:uLnTx/>
                              <a:uFillTx/>
                              <a:latin typeface="Cambria Math"/>
                              <a:ea typeface="+mj-ea"/>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mj-ea"/>
                              <a:cs typeface="+mj-cs"/>
                            </a:rPr>
                            <m:t>𝑒</m:t>
                          </m:r>
                        </m:e>
                        <m:sup>
                          <m:f>
                            <m:fPr>
                              <m:type m:val="lin"/>
                              <m:ctrlPr>
                                <a:rPr kumimoji="0" lang="es-VE" sz="2400" b="0" i="1" u="none" strike="noStrike" kern="1200" cap="none" spc="0" normalizeH="0" baseline="0" noProof="0" smtClean="0">
                                  <a:ln>
                                    <a:noFill/>
                                  </a:ln>
                                  <a:solidFill>
                                    <a:schemeClr val="tx1"/>
                                  </a:solidFill>
                                  <a:effectLst/>
                                  <a:uLnTx/>
                                  <a:uFillTx/>
                                  <a:latin typeface="Cambria Math"/>
                                  <a:ea typeface="+mj-ea"/>
                                  <a:cs typeface="+mj-cs"/>
                                </a:rPr>
                              </m:ctrlPr>
                            </m:fPr>
                            <m:num>
                              <m:r>
                                <a:rPr kumimoji="0" lang="es-VE" sz="2400" b="0" i="1" u="none" strike="noStrike" kern="1200" cap="none" spc="0" normalizeH="0" baseline="0" noProof="0" smtClean="0">
                                  <a:ln>
                                    <a:noFill/>
                                  </a:ln>
                                  <a:solidFill>
                                    <a:schemeClr val="tx1"/>
                                  </a:solidFill>
                                  <a:effectLst/>
                                  <a:uLnTx/>
                                  <a:uFillTx/>
                                  <a:latin typeface="Cambria Math"/>
                                  <a:ea typeface="+mj-ea"/>
                                  <a:cs typeface="+mj-cs"/>
                                </a:rPr>
                                <m:t>−</m:t>
                              </m:r>
                              <m:r>
                                <a:rPr kumimoji="0" lang="es-VE" sz="2400" b="0" i="1" u="none" strike="noStrike" kern="1200" cap="none" spc="0" normalizeH="0" baseline="0" noProof="0" smtClean="0">
                                  <a:ln>
                                    <a:noFill/>
                                  </a:ln>
                                  <a:solidFill>
                                    <a:schemeClr val="tx1"/>
                                  </a:solidFill>
                                  <a:effectLst/>
                                  <a:uLnTx/>
                                  <a:uFillTx/>
                                  <a:latin typeface="Cambria Math"/>
                                  <a:ea typeface="+mj-ea"/>
                                  <a:cs typeface="+mj-cs"/>
                                </a:rPr>
                                <m:t>𝑏</m:t>
                              </m:r>
                            </m:num>
                            <m:den>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den>
                          </m:f>
                        </m:sup>
                      </m:sSup>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5526471" y="2604597"/>
                <a:ext cx="2880320" cy="914400"/>
              </a:xfrm>
              <a:prstGeom prst="rect">
                <a:avLst/>
              </a:prstGeom>
              <a:blipFill rotWithShape="1">
                <a:blip r:embed="rId5"/>
                <a:stretch>
                  <a:fillRect/>
                </a:stretch>
              </a:blipFill>
            </p:spPr>
            <p:txBody>
              <a:bodyPr/>
              <a:lstStyle/>
              <a:p>
                <a:r>
                  <a:rPr lang="es-VE">
                    <a:noFill/>
                  </a:rPr>
                  <a:t> </a:t>
                </a:r>
              </a:p>
            </p:txBody>
          </p:sp>
        </mc:Fallback>
      </mc:AlternateContent>
      <p:sp>
        <p:nvSpPr>
          <p:cNvPr id="3" name="2 CuadroTexto"/>
          <p:cNvSpPr txBox="1"/>
          <p:nvPr/>
        </p:nvSpPr>
        <p:spPr>
          <a:xfrm>
            <a:off x="5652120" y="2284690"/>
            <a:ext cx="2448272" cy="432048"/>
          </a:xfrm>
          <a:prstGeom prst="rect">
            <a:avLst/>
          </a:prstGeom>
        </p:spPr>
        <p:txBody>
          <a:bodyPr vert="horz" wrap="square" lIns="91440" tIns="45720" rIns="91440" bIns="45720" rtlCol="0" anchor="ctr">
            <a:normAutofit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Expresión empírica</a:t>
            </a:r>
          </a:p>
        </p:txBody>
      </p:sp>
      <mc:AlternateContent xmlns:mc="http://schemas.openxmlformats.org/markup-compatibility/2006" xmlns:a14="http://schemas.microsoft.com/office/drawing/2010/main">
        <mc:Choice Requires="a14">
          <p:sp>
            <p:nvSpPr>
              <p:cNvPr id="6" name="5 CuadroTexto"/>
              <p:cNvSpPr txBox="1"/>
              <p:nvPr/>
            </p:nvSpPr>
            <p:spPr>
              <a:xfrm>
                <a:off x="5961856" y="5445224"/>
                <a:ext cx="2426568" cy="914400"/>
              </a:xfrm>
              <a:prstGeom prst="rect">
                <a:avLst/>
              </a:prstGeom>
            </p:spPr>
            <p:txBody>
              <a:bodyPr vert="horz" wrap="none" lIns="91440" tIns="45720" rIns="91440" bIns="45720" rtlCol="0" anchor="ctr">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14:m>
                  <m:oMath xmlns:m="http://schemas.openxmlformats.org/officeDocument/2006/math">
                    <m:r>
                      <a:rPr kumimoji="0" lang="es-VE" sz="2400" b="0" i="1" u="none" strike="noStrike" kern="1200" cap="none" spc="0" normalizeH="0" baseline="0" noProof="0" smtClean="0">
                        <a:ln>
                          <a:noFill/>
                        </a:ln>
                        <a:solidFill>
                          <a:schemeClr val="tx1"/>
                        </a:solidFill>
                        <a:effectLst/>
                        <a:uLnTx/>
                        <a:uFillTx/>
                        <a:latin typeface="Cambria Math"/>
                        <a:ea typeface="+mj-ea"/>
                        <a:cs typeface="+mj-cs"/>
                      </a:rPr>
                      <m:t>𝑏</m:t>
                    </m:r>
                    <m:r>
                      <a:rPr kumimoji="0" lang="es-VE" sz="2400" b="0" i="1" u="none" strike="noStrike" kern="1200" cap="none" spc="0" normalizeH="0" baseline="0" noProof="0" smtClean="0">
                        <a:ln>
                          <a:noFill/>
                        </a:ln>
                        <a:solidFill>
                          <a:schemeClr val="tx1"/>
                        </a:solidFill>
                        <a:effectLst/>
                        <a:uLnTx/>
                        <a:uFillTx/>
                        <a:latin typeface="Cambria Math"/>
                        <a:ea typeface="+mj-ea"/>
                        <a:cs typeface="+mj-cs"/>
                      </a:rPr>
                      <m:t>=2,8978×</m:t>
                    </m:r>
                    <m:sSup>
                      <m:sSup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10</m:t>
                        </m:r>
                      </m:e>
                      <m:sup>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−3</m:t>
                        </m:r>
                      </m:sup>
                    </m:sSup>
                    <m:r>
                      <m:rPr>
                        <m:nor/>
                      </m:rPr>
                      <a:rPr kumimoji="0" lang="es-VE" sz="2400" b="0" i="0" u="none" strike="noStrike" kern="1200" cap="none" spc="0" normalizeH="0" baseline="0" noProof="0" smtClean="0">
                        <a:ln>
                          <a:noFill/>
                        </a:ln>
                        <a:solidFill>
                          <a:schemeClr val="tx1"/>
                        </a:solidFill>
                        <a:effectLst/>
                        <a:uLnTx/>
                        <a:uFillTx/>
                        <a:latin typeface="Cambria Math"/>
                        <a:ea typeface="Cambria Math"/>
                        <a:cs typeface="+mj-cs"/>
                      </a:rPr>
                      <m:t> </m:t>
                    </m:r>
                    <m:r>
                      <m:rPr>
                        <m:nor/>
                      </m:rPr>
                      <a:rPr kumimoji="0" lang="es-VE" sz="2400" b="0" i="0" u="none" strike="noStrike" kern="1200" cap="none" spc="0" normalizeH="0" baseline="0" noProof="0" smtClean="0">
                        <a:ln>
                          <a:noFill/>
                        </a:ln>
                        <a:solidFill>
                          <a:schemeClr val="tx1"/>
                        </a:solidFill>
                        <a:effectLst/>
                        <a:uLnTx/>
                        <a:uFillTx/>
                        <a:latin typeface="Cambria Math"/>
                        <a:ea typeface="Cambria Math"/>
                        <a:cs typeface="+mj-cs"/>
                      </a:rPr>
                      <m:t>m</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r>
                      <m:rPr>
                        <m:nor/>
                      </m:rPr>
                      <a:rPr kumimoji="0" lang="es-VE" sz="2400" b="0" i="0" u="none" strike="noStrike" kern="1200" cap="none" spc="0" normalizeH="0" baseline="0" noProof="0" smtClean="0">
                        <a:ln>
                          <a:noFill/>
                        </a:ln>
                        <a:solidFill>
                          <a:schemeClr val="tx1"/>
                        </a:solidFill>
                        <a:effectLst/>
                        <a:uLnTx/>
                        <a:uFillTx/>
                        <a:latin typeface="Cambria Math"/>
                        <a:ea typeface="Cambria Math"/>
                        <a:cs typeface="+mj-cs"/>
                      </a:rPr>
                      <m:t>K</m:t>
                    </m:r>
                  </m:oMath>
                </a14:m>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 </a:t>
                </a:r>
              </a:p>
            </p:txBody>
          </p:sp>
        </mc:Choice>
        <mc:Fallback xmlns="">
          <p:sp>
            <p:nvSpPr>
              <p:cNvPr id="6" name="5 CuadroTexto"/>
              <p:cNvSpPr txBox="1">
                <a:spLocks noRot="1" noChangeAspect="1" noMove="1" noResize="1" noEditPoints="1" noAdjustHandles="1" noChangeArrowheads="1" noChangeShapeType="1" noTextEdit="1"/>
              </p:cNvSpPr>
              <p:nvPr/>
            </p:nvSpPr>
            <p:spPr>
              <a:xfrm>
                <a:off x="5961856" y="5445224"/>
                <a:ext cx="2426568" cy="914400"/>
              </a:xfrm>
              <a:prstGeom prst="rect">
                <a:avLst/>
              </a:prstGeom>
              <a:blipFill rotWithShape="1">
                <a:blip r:embed="rId6"/>
                <a:stretch>
                  <a:fillRect/>
                </a:stretch>
              </a:blipFill>
            </p:spPr>
            <p:txBody>
              <a:bodyPr/>
              <a:lstStyle/>
              <a:p>
                <a:r>
                  <a:rPr lang="es-VE">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5832648" cy="639763"/>
          </a:xfrm>
        </p:spPr>
        <p:txBody>
          <a:bodyPr/>
          <a:lstStyle/>
          <a:p>
            <a:pPr>
              <a:buNone/>
            </a:pPr>
            <a:r>
              <a:rPr lang="es-VE" dirty="0" smtClean="0"/>
              <a:t>Falla de la física clásica</a:t>
            </a:r>
            <a:endParaRPr lang="es-VE" dirty="0"/>
          </a:p>
        </p:txBody>
      </p:sp>
      <p:sp>
        <p:nvSpPr>
          <p:cNvPr id="3" name="2 Marcador de texto"/>
          <p:cNvSpPr>
            <a:spLocks noGrp="1"/>
          </p:cNvSpPr>
          <p:nvPr>
            <p:ph type="body" sz="quarter" idx="13"/>
          </p:nvPr>
        </p:nvSpPr>
        <p:spPr>
          <a:xfrm>
            <a:off x="914400" y="974400"/>
            <a:ext cx="4881736" cy="366368"/>
          </a:xfrm>
        </p:spPr>
        <p:txBody>
          <a:bodyPr>
            <a:normAutofit/>
          </a:bodyPr>
          <a:lstStyle/>
          <a:p>
            <a:r>
              <a:rPr lang="es-VE" sz="1800" dirty="0" smtClean="0"/>
              <a:t>Espectro de radiación de cuerpo negro</a:t>
            </a:r>
            <a:endParaRPr lang="es-VE" sz="1800" dirty="0"/>
          </a:p>
        </p:txBody>
      </p:sp>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4" name="3 CuadroTexto"/>
          <p:cNvSpPr txBox="1"/>
          <p:nvPr/>
        </p:nvSpPr>
        <p:spPr>
          <a:xfrm>
            <a:off x="586693" y="5157192"/>
            <a:ext cx="2376264" cy="798415"/>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5" name="4 CuadroTexto"/>
          <p:cNvSpPr txBox="1"/>
          <p:nvPr/>
        </p:nvSpPr>
        <p:spPr>
          <a:xfrm>
            <a:off x="683568" y="1484784"/>
            <a:ext cx="5904656" cy="360040"/>
          </a:xfrm>
          <a:prstGeom prst="rect">
            <a:avLst/>
          </a:prstGeom>
        </p:spPr>
        <p:txBody>
          <a:bodyPr vert="horz" wrap="square" lIns="91440" tIns="45720" rIns="91440" bIns="45720" rtlCol="0" anchor="ctr">
            <a:normAutofit fontScale="6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1" i="0" u="none" strike="noStrike" kern="1200" cap="none" spc="0" normalizeH="0" baseline="0" noProof="0" dirty="0" smtClean="0">
                <a:ln>
                  <a:noFill/>
                </a:ln>
                <a:solidFill>
                  <a:srgbClr val="FF0000"/>
                </a:solidFill>
                <a:effectLst/>
                <a:uLnTx/>
                <a:uFillTx/>
                <a:latin typeface="+mj-lt"/>
                <a:ea typeface="+mj-ea"/>
                <a:cs typeface="+mj-cs"/>
              </a:rPr>
              <a:t>“La catástrofe ultravioleta”.</a:t>
            </a:r>
            <a:r>
              <a:rPr kumimoji="0" lang="es-VE" sz="2400" b="1" i="0" u="none" strike="noStrike" kern="1200" cap="none" spc="0" normalizeH="0" noProof="0" dirty="0" smtClean="0">
                <a:ln>
                  <a:noFill/>
                </a:ln>
                <a:solidFill>
                  <a:srgbClr val="FF0000"/>
                </a:solidFill>
                <a:effectLst/>
                <a:uLnTx/>
                <a:uFillTx/>
                <a:latin typeface="+mj-lt"/>
                <a:ea typeface="+mj-ea"/>
                <a:cs typeface="+mj-cs"/>
              </a:rPr>
              <a:t> Predicción de </a:t>
            </a:r>
            <a:r>
              <a:rPr kumimoji="0" lang="es-VE" sz="2400" b="1" i="0" u="none" strike="noStrike" kern="1200" cap="none" spc="0" normalizeH="0" noProof="0" dirty="0" err="1" smtClean="0">
                <a:ln>
                  <a:noFill/>
                </a:ln>
                <a:solidFill>
                  <a:srgbClr val="FF0000"/>
                </a:solidFill>
                <a:effectLst/>
                <a:uLnTx/>
                <a:uFillTx/>
                <a:latin typeface="+mj-lt"/>
                <a:ea typeface="+mj-ea"/>
                <a:cs typeface="+mj-cs"/>
              </a:rPr>
              <a:t>Rayleigh-Jeans</a:t>
            </a:r>
            <a:r>
              <a:rPr kumimoji="0" lang="es-VE" sz="2400" b="1" i="0" u="none" strike="noStrike" kern="1200" cap="none" spc="0" normalizeH="0" noProof="0" dirty="0" smtClean="0">
                <a:ln>
                  <a:noFill/>
                </a:ln>
                <a:solidFill>
                  <a:srgbClr val="FF0000"/>
                </a:solidFill>
                <a:effectLst/>
                <a:uLnTx/>
                <a:uFillTx/>
                <a:latin typeface="+mj-lt"/>
                <a:ea typeface="+mj-ea"/>
                <a:cs typeface="+mj-cs"/>
              </a:rPr>
              <a:t> </a:t>
            </a:r>
            <a:endParaRPr kumimoji="0" lang="es-VE" sz="24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377" y="1988840"/>
            <a:ext cx="4244975" cy="284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02557"/>
            <a:ext cx="3723742" cy="284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5 CuadroTexto"/>
              <p:cNvSpPr txBox="1"/>
              <p:nvPr/>
            </p:nvSpPr>
            <p:spPr>
              <a:xfrm>
                <a:off x="739998" y="4873154"/>
                <a:ext cx="3168352" cy="720080"/>
              </a:xfrm>
              <a:prstGeom prst="rect">
                <a:avLst/>
              </a:prstGeom>
            </p:spPr>
            <p:txBody>
              <a:bodyPr vert="horz" wrap="none" lIns="91440" tIns="45720" rIns="91440" bIns="45720" rtlCol="0" anchor="ctr">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b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𝑢</m:t>
                          </m:r>
                        </m:e>
                        <m: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𝑅𝐽</m:t>
                          </m:r>
                        </m:sub>
                      </m:sSub>
                      <m:d>
                        <m:d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d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𝜈</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e>
                      </m:d>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𝑑</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𝜈</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f>
                        <m:f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fPr>
                        <m:num>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8</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𝜋</m:t>
                          </m:r>
                          <m:sSup>
                            <m:sSup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𝜈</m:t>
                              </m:r>
                            </m:e>
                            <m:sup>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2</m:t>
                              </m:r>
                            </m:sup>
                          </m:sSup>
                        </m:num>
                        <m:den>
                          <m:sSup>
                            <m:sSup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𝑐</m:t>
                              </m:r>
                            </m:e>
                            <m:sup>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3</m:t>
                              </m:r>
                            </m:sup>
                          </m:sSup>
                        </m:den>
                      </m:f>
                      <m:sSub>
                        <m:sSub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b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𝑘</m:t>
                          </m:r>
                        </m:e>
                        <m: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𝐵</m:t>
                          </m:r>
                        </m:sub>
                      </m:s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 </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𝑑</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𝜈</m:t>
                      </m:r>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739998" y="4873154"/>
                <a:ext cx="3168352" cy="720080"/>
              </a:xfrm>
              <a:prstGeom prst="rect">
                <a:avLst/>
              </a:prstGeom>
              <a:blipFill rotWithShape="1">
                <a:blip r:embed="rId4"/>
                <a:stretch>
                  <a:fillRect/>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12" name="11 CuadroTexto"/>
              <p:cNvSpPr txBox="1"/>
              <p:nvPr/>
            </p:nvSpPr>
            <p:spPr>
              <a:xfrm>
                <a:off x="4705679" y="4891013"/>
                <a:ext cx="3168352" cy="720080"/>
              </a:xfrm>
              <a:prstGeom prst="rect">
                <a:avLst/>
              </a:prstGeom>
            </p:spPr>
            <p:txBody>
              <a:bodyPr vert="horz" wrap="none" lIns="91440" tIns="45720" rIns="91440" bIns="45720" rtlCol="0" anchor="ctr">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b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𝑢</m:t>
                          </m:r>
                        </m:e>
                        <m: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𝑅𝐽</m:t>
                          </m:r>
                        </m:sub>
                      </m:sSub>
                      <m:d>
                        <m:d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d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e>
                      </m:d>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𝑑</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f>
                        <m:f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fPr>
                        <m:num>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8</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𝜋</m:t>
                          </m:r>
                        </m:num>
                        <m:den>
                          <m:sSup>
                            <m:sSup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e>
                            <m:sup>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4</m:t>
                              </m:r>
                            </m:sup>
                          </m:sSup>
                        </m:den>
                      </m:f>
                      <m:sSub>
                        <m:sSub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b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𝑘</m:t>
                          </m:r>
                        </m:e>
                        <m: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𝐵</m:t>
                          </m:r>
                        </m:sub>
                      </m:s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 </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𝑑</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12" name="11 CuadroTexto"/>
              <p:cNvSpPr txBox="1">
                <a:spLocks noRot="1" noChangeAspect="1" noMove="1" noResize="1" noEditPoints="1" noAdjustHandles="1" noChangeArrowheads="1" noChangeShapeType="1" noTextEdit="1"/>
              </p:cNvSpPr>
              <p:nvPr/>
            </p:nvSpPr>
            <p:spPr>
              <a:xfrm>
                <a:off x="4705679" y="4891013"/>
                <a:ext cx="3168352" cy="720080"/>
              </a:xfrm>
              <a:prstGeom prst="rect">
                <a:avLst/>
              </a:prstGeom>
              <a:blipFill rotWithShape="1">
                <a:blip r:embed="rId5"/>
                <a:stretch>
                  <a:fillRect/>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7" name="6 CuadroTexto"/>
              <p:cNvSpPr txBox="1"/>
              <p:nvPr/>
            </p:nvSpPr>
            <p:spPr>
              <a:xfrm>
                <a:off x="683568" y="5805264"/>
                <a:ext cx="7468158" cy="720080"/>
              </a:xfrm>
              <a:prstGeom prst="rect">
                <a:avLst/>
              </a:prstGeom>
            </p:spPr>
            <p:txBody>
              <a:bodyPr vert="horz" wrap="square" lIns="91440" tIns="45720" rIns="91440" bIns="45720" rtlCol="0" anchor="ctr">
                <a:normAutofit fontScale="925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Fórmula de </a:t>
                </a:r>
                <a:r>
                  <a:rPr kumimoji="0" lang="es-VE" sz="2400" b="0" i="0" u="none" strike="noStrike" kern="1200" cap="none" spc="0" normalizeH="0" baseline="0" noProof="0" dirty="0" err="1" smtClean="0">
                    <a:ln>
                      <a:noFill/>
                    </a:ln>
                    <a:solidFill>
                      <a:schemeClr val="tx1"/>
                    </a:solidFill>
                    <a:effectLst/>
                    <a:uLnTx/>
                    <a:uFillTx/>
                    <a:latin typeface="Perpetua" pitchFamily="18" charset="0"/>
                    <a:ea typeface="+mj-ea"/>
                    <a:cs typeface="+mj-cs"/>
                  </a:rPr>
                  <a:t>Rayleigh</a:t>
                </a: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-Jean.</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 </a:t>
                </a:r>
                <a14:m>
                  <m:oMath xmlns:m="http://schemas.openxmlformats.org/officeDocument/2006/math">
                    <m:r>
                      <a:rPr kumimoji="0" lang="es-VE" sz="2400" b="0" i="1" u="none" strike="noStrike" kern="1200" cap="none" spc="0" normalizeH="0" noProof="0" smtClean="0">
                        <a:ln>
                          <a:noFill/>
                        </a:ln>
                        <a:solidFill>
                          <a:schemeClr val="tx1"/>
                        </a:solidFill>
                        <a:effectLst/>
                        <a:uLnTx/>
                        <a:uFillTx/>
                        <a:latin typeface="Cambria Math"/>
                        <a:ea typeface="+mj-ea"/>
                        <a:cs typeface="+mj-cs"/>
                      </a:rPr>
                      <m:t>𝑢</m:t>
                    </m:r>
                    <m:r>
                      <a:rPr kumimoji="0" lang="es-VE" sz="2400" b="0" i="1" u="none" strike="noStrike" kern="1200" cap="none" spc="0" normalizeH="0" noProof="0" smtClean="0">
                        <a:ln>
                          <a:noFill/>
                        </a:ln>
                        <a:solidFill>
                          <a:schemeClr val="tx1"/>
                        </a:solidFill>
                        <a:effectLst/>
                        <a:uLnTx/>
                        <a:uFillTx/>
                        <a:latin typeface="Cambria Math"/>
                        <a:ea typeface="+mj-ea"/>
                        <a:cs typeface="+mj-cs"/>
                      </a:rPr>
                      <m:t> </m:t>
                    </m:r>
                    <m:r>
                      <a:rPr kumimoji="0" lang="es-VE" sz="2400" b="0" i="1" u="none" strike="noStrike" kern="1200" cap="none" spc="0" normalizeH="0" noProof="0" smtClean="0">
                        <a:ln>
                          <a:noFill/>
                        </a:ln>
                        <a:solidFill>
                          <a:schemeClr val="tx1"/>
                        </a:solidFill>
                        <a:effectLst/>
                        <a:uLnTx/>
                        <a:uFillTx/>
                        <a:latin typeface="Cambria Math"/>
                        <a:ea typeface="+mj-ea"/>
                        <a:cs typeface="+mj-cs"/>
                      </a:rPr>
                      <m:t>𝑜</m:t>
                    </m:r>
                    <m:r>
                      <a:rPr kumimoji="0" lang="es-VE" sz="2400" b="0" i="1" u="none" strike="noStrike" kern="1200" cap="none" spc="0" normalizeH="0" noProof="0" smtClean="0">
                        <a:ln>
                          <a:noFill/>
                        </a:ln>
                        <a:solidFill>
                          <a:schemeClr val="tx1"/>
                        </a:solidFill>
                        <a:effectLst/>
                        <a:uLnTx/>
                        <a:uFillTx/>
                        <a:latin typeface="Cambria Math"/>
                        <a:ea typeface="+mj-ea"/>
                        <a:cs typeface="+mj-cs"/>
                      </a:rPr>
                      <m:t> </m:t>
                    </m:r>
                    <m:r>
                      <a:rPr kumimoji="0" lang="es-VE" sz="2400" b="0" i="1" u="none" strike="noStrike" kern="1200" cap="none" spc="0" normalizeH="0" noProof="0" smtClean="0">
                        <a:ln>
                          <a:noFill/>
                        </a:ln>
                        <a:solidFill>
                          <a:schemeClr val="tx1"/>
                        </a:solidFill>
                        <a:effectLst/>
                        <a:uLnTx/>
                        <a:uFillTx/>
                        <a:latin typeface="Cambria Math"/>
                        <a:ea typeface="Cambria Math"/>
                        <a:cs typeface="+mj-cs"/>
                      </a:rPr>
                      <m:t>𝜌</m:t>
                    </m:r>
                    <m:r>
                      <a:rPr kumimoji="0" lang="es-VE" sz="2400" b="0" i="1" u="none" strike="noStrike" kern="1200" cap="none" spc="0" normalizeH="0" noProof="0" smtClean="0">
                        <a:ln>
                          <a:noFill/>
                        </a:ln>
                        <a:solidFill>
                          <a:schemeClr val="tx1"/>
                        </a:solidFill>
                        <a:effectLst/>
                        <a:uLnTx/>
                        <a:uFillTx/>
                        <a:latin typeface="Cambria Math"/>
                        <a:ea typeface="Cambria Math"/>
                        <a:cs typeface="+mj-cs"/>
                      </a:rPr>
                      <m:t>,</m:t>
                    </m:r>
                  </m:oMath>
                </a14:m>
                <a:r>
                  <a:rPr kumimoji="0" lang="es-VE" sz="2400" b="0" i="1" u="none" strike="noStrike" kern="1200" cap="none" spc="0" normalizeH="0" baseline="0" noProof="0" dirty="0" smtClean="0">
                    <a:ln>
                      <a:noFill/>
                    </a:ln>
                    <a:solidFill>
                      <a:schemeClr val="tx1"/>
                    </a:solidFill>
                    <a:effectLst/>
                    <a:uLnTx/>
                    <a:uFillTx/>
                    <a:latin typeface="Perpetua" pitchFamily="18" charset="0"/>
                    <a:ea typeface="+mj-ea"/>
                    <a:cs typeface="+mj-cs"/>
                  </a:rPr>
                  <a:t>: </a:t>
                </a:r>
                <a:r>
                  <a:rPr kumimoji="0" lang="es-VE" sz="2400" b="0" u="none" strike="noStrike" kern="1200" cap="none" spc="0" normalizeH="0" baseline="0" noProof="0" dirty="0" smtClean="0">
                    <a:ln>
                      <a:noFill/>
                    </a:ln>
                    <a:solidFill>
                      <a:schemeClr val="tx1"/>
                    </a:solidFill>
                    <a:effectLst/>
                    <a:uLnTx/>
                    <a:uFillTx/>
                    <a:latin typeface="Perpetua" pitchFamily="18" charset="0"/>
                    <a:ea typeface="+mj-ea"/>
                    <a:cs typeface="+mj-cs"/>
                  </a:rPr>
                  <a:t>es</a:t>
                </a:r>
                <a:r>
                  <a:rPr kumimoji="0" lang="es-VE" sz="2400" b="0" u="none" strike="noStrike" kern="1200" cap="none" spc="0" normalizeH="0" noProof="0" dirty="0" smtClean="0">
                    <a:ln>
                      <a:noFill/>
                    </a:ln>
                    <a:solidFill>
                      <a:schemeClr val="tx1"/>
                    </a:solidFill>
                    <a:effectLst/>
                    <a:uLnTx/>
                    <a:uFillTx/>
                    <a:latin typeface="Perpetua" pitchFamily="18" charset="0"/>
                    <a:ea typeface="+mj-ea"/>
                    <a:cs typeface="+mj-cs"/>
                  </a:rPr>
                  <a:t> la densidad de energía espectral.</a:t>
                </a:r>
                <a:endParaRPr kumimoji="0" lang="es-VE" sz="2400" b="0" i="1"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7" name="6 CuadroTexto"/>
              <p:cNvSpPr txBox="1">
                <a:spLocks noRot="1" noChangeAspect="1" noMove="1" noResize="1" noEditPoints="1" noAdjustHandles="1" noChangeArrowheads="1" noChangeShapeType="1" noTextEdit="1"/>
              </p:cNvSpPr>
              <p:nvPr/>
            </p:nvSpPr>
            <p:spPr>
              <a:xfrm>
                <a:off x="683568" y="5805264"/>
                <a:ext cx="7468158" cy="720080"/>
              </a:xfrm>
              <a:prstGeom prst="rect">
                <a:avLst/>
              </a:prstGeom>
              <a:blipFill rotWithShape="1">
                <a:blip r:embed="rId6"/>
                <a:stretch>
                  <a:fillRect l="-980"/>
                </a:stretch>
              </a:blipFill>
            </p:spPr>
            <p:txBody>
              <a:bodyPr/>
              <a:lstStyle/>
              <a:p>
                <a:r>
                  <a:rPr lang="es-VE">
                    <a:noFill/>
                  </a:rPr>
                  <a:t> </a:t>
                </a:r>
              </a:p>
            </p:txBody>
          </p:sp>
        </mc:Fallback>
      </mc:AlternateContent>
    </p:spTree>
    <p:extLst>
      <p:ext uri="{BB962C8B-B14F-4D97-AF65-F5344CB8AC3E}">
        <p14:creationId xmlns:p14="http://schemas.microsoft.com/office/powerpoint/2010/main" val="2292810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20688"/>
            <a:ext cx="5328592" cy="1171600"/>
          </a:xfrm>
        </p:spPr>
        <p:txBody>
          <a:bodyPr/>
          <a:lstStyle/>
          <a:p>
            <a:pPr>
              <a:buNone/>
            </a:pPr>
            <a:r>
              <a:rPr lang="es-VE" dirty="0" smtClean="0"/>
              <a:t>Teoría de Planck de la</a:t>
            </a:r>
            <a:br>
              <a:rPr lang="es-VE" dirty="0" smtClean="0"/>
            </a:br>
            <a:r>
              <a:rPr lang="es-VE" dirty="0" smtClean="0"/>
              <a:t>cavidad radiante</a:t>
            </a:r>
            <a:endParaRPr lang="es-VE" dirty="0"/>
          </a:p>
        </p:txBody>
      </p:sp>
      <mc:AlternateContent xmlns:mc="http://schemas.openxmlformats.org/markup-compatibility/2006" xmlns:a14="http://schemas.microsoft.com/office/drawing/2010/main">
        <mc:Choice Requires="a14">
          <p:sp>
            <p:nvSpPr>
              <p:cNvPr id="11" name="10 CuadroTexto"/>
              <p:cNvSpPr txBox="1"/>
              <p:nvPr/>
            </p:nvSpPr>
            <p:spPr>
              <a:xfrm>
                <a:off x="5446146" y="4082294"/>
                <a:ext cx="3168352" cy="720080"/>
              </a:xfrm>
              <a:prstGeom prst="rect">
                <a:avLst/>
              </a:prstGeom>
            </p:spPr>
            <p:txBody>
              <a:bodyPr vert="horz" wrap="none" lIns="91440" tIns="45720" rIns="91440" bIns="45720" rtlCol="0" anchor="ctr">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𝑢</m:t>
                      </m:r>
                      <m:d>
                        <m:d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d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e>
                      </m:d>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f>
                        <m:f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fPr>
                        <m:num>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8</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𝜋</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h𝑐</m:t>
                          </m:r>
                        </m:num>
                        <m:den>
                          <m:sSup>
                            <m:sSup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e>
                            <m:sup>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5</m:t>
                              </m:r>
                            </m:sup>
                          </m:sSup>
                        </m:den>
                      </m:f>
                      <m:f>
                        <m:f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fPr>
                        <m:num>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1</m:t>
                          </m:r>
                        </m:num>
                        <m:den>
                          <m:sSup>
                            <m:sSup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𝑒</m:t>
                              </m:r>
                            </m:e>
                            <m:sup>
                              <m:f>
                                <m:fPr>
                                  <m:type m:val="lin"/>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fPr>
                                <m:num>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h𝑐</m:t>
                                  </m:r>
                                </m:num>
                                <m:den>
                                  <m:sSub>
                                    <m:sSub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b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𝜆</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𝑘</m:t>
                                      </m:r>
                                    </m:e>
                                    <m: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𝐵</m:t>
                                      </m:r>
                                    </m:sub>
                                  </m:sSub>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𝑇</m:t>
                                  </m:r>
                                </m:den>
                              </m:f>
                            </m:sup>
                          </m:sSup>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−1</m:t>
                          </m:r>
                        </m:den>
                      </m:f>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11" name="10 CuadroTexto"/>
              <p:cNvSpPr txBox="1">
                <a:spLocks noRot="1" noChangeAspect="1" noMove="1" noResize="1" noEditPoints="1" noAdjustHandles="1" noChangeArrowheads="1" noChangeShapeType="1" noTextEdit="1"/>
              </p:cNvSpPr>
              <p:nvPr/>
            </p:nvSpPr>
            <p:spPr>
              <a:xfrm>
                <a:off x="5446146" y="4082294"/>
                <a:ext cx="3168352" cy="720080"/>
              </a:xfrm>
              <a:prstGeom prst="rect">
                <a:avLst/>
              </a:prstGeom>
              <a:blipFill rotWithShape="1">
                <a:blip r:embed="rId2"/>
                <a:stretch>
                  <a:fillRect/>
                </a:stretch>
              </a:blipFill>
            </p:spPr>
            <p:txBody>
              <a:bodyPr/>
              <a:lstStyle/>
              <a:p>
                <a:r>
                  <a:rPr lang="es-VE">
                    <a:noFill/>
                  </a:rPr>
                  <a:t> </a:t>
                </a:r>
              </a:p>
            </p:txBody>
          </p:sp>
        </mc:Fallback>
      </mc:AlternateContent>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564904"/>
            <a:ext cx="4968552" cy="375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467544" y="1845192"/>
            <a:ext cx="6192688" cy="360040"/>
          </a:xfrm>
          <a:prstGeom prst="rect">
            <a:avLst/>
          </a:prstGeom>
        </p:spPr>
        <p:txBody>
          <a:bodyPr vert="horz" wrap="square" lIns="91440" tIns="45720" rIns="91440" bIns="45720" rtlCol="0" anchor="ct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s-VE" sz="2400" b="1" dirty="0" smtClean="0">
                <a:solidFill>
                  <a:srgbClr val="FF0000"/>
                </a:solidFill>
                <a:latin typeface="+mj-lt"/>
                <a:ea typeface="+mj-ea"/>
                <a:cs typeface="+mj-cs"/>
              </a:rPr>
              <a:t>Ley de radiación de Planck (Max Planck 1900)</a:t>
            </a:r>
            <a:endParaRPr kumimoji="0" lang="es-VE" sz="2400" b="1" i="0" u="none" strike="noStrike" kern="1200" cap="none" spc="0" normalizeH="0" baseline="0" noProof="0" dirty="0" smtClean="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1414310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332656"/>
            <a:ext cx="7344816" cy="1171600"/>
          </a:xfrm>
        </p:spPr>
        <p:txBody>
          <a:bodyPr/>
          <a:lstStyle/>
          <a:p>
            <a:pPr>
              <a:buNone/>
            </a:pPr>
            <a:r>
              <a:rPr lang="es-VE" dirty="0" smtClean="0"/>
              <a:t>Implicaciones del postulado de Planck</a:t>
            </a:r>
            <a:endParaRPr lang="es-VE" dirty="0"/>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861" y="3140968"/>
            <a:ext cx="4034109" cy="189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758900" y="1412776"/>
            <a:ext cx="7341491" cy="151216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Planck asumió que la radiación en la cavidad era emitida</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 (y absorbida) por algún tipo de osciladores que estaban en las paredes…</a:t>
            </a: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AlternateContent xmlns:mc="http://schemas.openxmlformats.org/markup-compatibility/2006" xmlns:a14="http://schemas.microsoft.com/office/drawing/2010/main">
        <mc:Choice Requires="a14">
          <p:sp>
            <p:nvSpPr>
              <p:cNvPr id="5" name="4 CuadroTexto"/>
              <p:cNvSpPr txBox="1"/>
              <p:nvPr/>
            </p:nvSpPr>
            <p:spPr>
              <a:xfrm>
                <a:off x="4788024" y="2420888"/>
                <a:ext cx="3816424" cy="3744416"/>
              </a:xfrm>
              <a:prstGeom prst="rect">
                <a:avLst/>
              </a:prstGeom>
            </p:spPr>
            <p:txBody>
              <a:bodyPr vert="horz" wrap="square" lIns="91440" tIns="45720" rIns="91440" bIns="45720" rtlCol="0" anchor="ctr">
                <a:normAutofit fontScale="92500" lnSpcReduction="20000"/>
              </a:bodyPr>
              <a:lstStyle/>
              <a:p>
                <a:pPr marL="457200" marR="0" indent="-457200" algn="l" defTabSz="914400" rtl="0" eaLnBrk="1" fontAlgn="auto" latinLnBrk="0" hangingPunct="1">
                  <a:lnSpc>
                    <a:spcPct val="100000"/>
                  </a:lnSpc>
                  <a:spcBef>
                    <a:spcPct val="0"/>
                  </a:spcBef>
                  <a:spcAft>
                    <a:spcPts val="0"/>
                  </a:spcAft>
                  <a:buClrTx/>
                  <a:buSzTx/>
                  <a:buFont typeface="+mj-lt"/>
                  <a:buAutoNum type="arabicPeriod"/>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Cada oscilador puede puede</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 tener solo ciertas energías discretas </a:t>
                </a:r>
              </a:p>
              <a:p>
                <a:pPr marR="0" algn="l" defTabSz="914400" rtl="0" eaLnBrk="1" fontAlgn="auto" latinLnBrk="0" hangingPunct="1">
                  <a:lnSpc>
                    <a:spcPct val="100000"/>
                  </a:lnSpc>
                  <a:spcBef>
                    <a:spcPct val="0"/>
                  </a:spcBef>
                  <a:spcAft>
                    <a:spcPts val="0"/>
                  </a:spcAft>
                  <a:buClrTx/>
                  <a:buSzTx/>
                  <a:tabLst/>
                </a:pPr>
                <a:endPar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endParaRPr>
              </a:p>
              <a:p>
                <a:pPr marR="0" algn="ctr" defTabSz="914400" rtl="0" eaLnBrk="1" fontAlgn="auto" latinLnBrk="0" hangingPunct="1">
                  <a:lnSpc>
                    <a:spcPct val="100000"/>
                  </a:lnSpc>
                  <a:spcBef>
                    <a:spcPct val="0"/>
                  </a:spcBef>
                  <a:spcAft>
                    <a:spcPts val="0"/>
                  </a:spcAft>
                  <a:buClrTx/>
                  <a:buSzTx/>
                  <a:tabLst/>
                </a:pPr>
                <a14:m>
                  <m:oMath xmlns:m="http://schemas.openxmlformats.org/officeDocument/2006/math">
                    <m:sSub>
                      <m:sSubPr>
                        <m:ctrlPr>
                          <a:rPr lang="es-VE" sz="2400" i="1">
                            <a:latin typeface="Cambria Math"/>
                            <a:ea typeface="Cambria Math"/>
                          </a:rPr>
                        </m:ctrlPr>
                      </m:sSubPr>
                      <m:e>
                        <m:r>
                          <a:rPr lang="es-VE" sz="2400" i="1">
                            <a:latin typeface="Cambria Math"/>
                            <a:ea typeface="Cambria Math"/>
                          </a:rPr>
                          <m:t>𝐸</m:t>
                        </m:r>
                      </m:e>
                      <m:sub>
                        <m:r>
                          <a:rPr lang="es-VE" sz="2400" i="1">
                            <a:latin typeface="Cambria Math"/>
                            <a:ea typeface="Cambria Math"/>
                          </a:rPr>
                          <m:t>𝑛</m:t>
                        </m:r>
                      </m:sub>
                    </m:sSub>
                    <m:r>
                      <a:rPr lang="es-VE" sz="2400" i="1">
                        <a:latin typeface="Cambria Math"/>
                        <a:ea typeface="Cambria Math"/>
                      </a:rPr>
                      <m:t>=</m:t>
                    </m:r>
                    <m:r>
                      <a:rPr lang="es-VE" sz="2400" i="1">
                        <a:latin typeface="Cambria Math"/>
                        <a:ea typeface="Cambria Math"/>
                      </a:rPr>
                      <m:t>𝑛h</m:t>
                    </m:r>
                    <m:r>
                      <a:rPr lang="es-VE" sz="2400" b="0" i="1" smtClean="0">
                        <a:latin typeface="Cambria Math"/>
                        <a:ea typeface="Cambria Math"/>
                      </a:rPr>
                      <m:t>𝜈</m:t>
                    </m:r>
                  </m:oMath>
                </a14:m>
                <a:r>
                  <a:rPr lang="es-VE" sz="2400" dirty="0">
                    <a:latin typeface="Perpetua" pitchFamily="18" charset="0"/>
                  </a:rPr>
                  <a:t> </a:t>
                </a:r>
                <a:endParaRPr lang="es-VE" sz="2400" i="1" dirty="0" smtClean="0">
                  <a:latin typeface="Cambria Math"/>
                </a:endParaRPr>
              </a:p>
              <a:p>
                <a:pPr marR="0" algn="l" defTabSz="914400" rtl="0" eaLnBrk="1" fontAlgn="auto" latinLnBrk="0" hangingPunct="1">
                  <a:lnSpc>
                    <a:spcPct val="100000"/>
                  </a:lnSpc>
                  <a:spcBef>
                    <a:spcPct val="0"/>
                  </a:spcBef>
                  <a:spcAft>
                    <a:spcPts val="0"/>
                  </a:spcAft>
                  <a:buClrTx/>
                  <a:buSzTx/>
                  <a:tabLst/>
                </a:pPr>
                <a14:m>
                  <m:oMathPara xmlns:m="http://schemas.openxmlformats.org/officeDocument/2006/math">
                    <m:oMathParaPr>
                      <m:jc m:val="centerGroup"/>
                    </m:oMathParaPr>
                    <m:oMath xmlns:m="http://schemas.openxmlformats.org/officeDocument/2006/math">
                      <m:r>
                        <a:rPr lang="es-VE" sz="2400" i="1">
                          <a:latin typeface="Cambria Math"/>
                        </a:rPr>
                        <m:t>𝑛</m:t>
                      </m:r>
                      <m:r>
                        <a:rPr lang="es-VE" sz="2400" i="1">
                          <a:latin typeface="Cambria Math"/>
                        </a:rPr>
                        <m:t>=0,1,2,3,4,5⋯∞</m:t>
                      </m:r>
                    </m:oMath>
                  </m:oMathPara>
                </a14:m>
                <a:endPar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endParaRPr>
              </a:p>
              <a:p>
                <a:pPr algn="ctr">
                  <a:spcBef>
                    <a:spcPct val="0"/>
                  </a:spcBef>
                </a:pPr>
                <a:endPar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endParaRPr>
              </a:p>
              <a:p>
                <a:pPr marL="457200" indent="-457200">
                  <a:spcBef>
                    <a:spcPct val="0"/>
                  </a:spcBef>
                  <a:buFont typeface="+mj-lt"/>
                  <a:buAutoNum type="arabicPeriod" startAt="2"/>
                </a:pPr>
                <a:r>
                  <a:rPr lang="es-VE" sz="2400" dirty="0" smtClean="0">
                    <a:latin typeface="Perpetua" pitchFamily="18" charset="0"/>
                  </a:rPr>
                  <a:t>Los osciladores pueden absorber o emitir energía en múltiplos discretos del cuanto fundamental de energía</a:t>
                </a:r>
              </a:p>
              <a:p>
                <a:pPr>
                  <a:spcBef>
                    <a:spcPct val="0"/>
                  </a:spcBef>
                </a:pPr>
                <a:endParaRPr lang="es-VE" sz="2400" dirty="0" smtClean="0">
                  <a:latin typeface="Perpetua" pitchFamily="18" charset="0"/>
                </a:endParaRPr>
              </a:p>
              <a:p>
                <a:pPr>
                  <a:spcBef>
                    <a:spcPct val="0"/>
                  </a:spcBef>
                </a:pPr>
                <a14:m>
                  <m:oMathPara xmlns:m="http://schemas.openxmlformats.org/officeDocument/2006/math">
                    <m:oMathParaPr>
                      <m:jc m:val="centerGroup"/>
                    </m:oMathParaPr>
                    <m:oMath xmlns:m="http://schemas.openxmlformats.org/officeDocument/2006/math">
                      <m:r>
                        <m:rPr>
                          <m:sty m:val="p"/>
                        </m:rPr>
                        <a:rPr lang="el-GR" sz="2400" i="1" smtClean="0">
                          <a:latin typeface="Cambria Math"/>
                          <a:ea typeface="Cambria Math"/>
                        </a:rPr>
                        <m:t>Δ</m:t>
                      </m:r>
                      <m:r>
                        <a:rPr lang="es-VE" sz="2400" b="0" i="1" smtClean="0">
                          <a:latin typeface="Cambria Math"/>
                          <a:ea typeface="Cambria Math"/>
                        </a:rPr>
                        <m:t>𝐸</m:t>
                      </m:r>
                      <m:r>
                        <a:rPr lang="es-VE" sz="2400" i="1">
                          <a:latin typeface="Cambria Math"/>
                          <a:ea typeface="Cambria Math"/>
                        </a:rPr>
                        <m:t>=</m:t>
                      </m:r>
                      <m:r>
                        <a:rPr lang="es-VE" sz="2400" b="0" i="1" smtClean="0">
                          <a:latin typeface="Cambria Math"/>
                          <a:ea typeface="Cambria Math"/>
                        </a:rPr>
                        <m:t>h</m:t>
                      </m:r>
                      <m:r>
                        <a:rPr lang="es-VE" sz="2400" b="0" i="1" smtClean="0">
                          <a:latin typeface="Cambria Math"/>
                          <a:ea typeface="Cambria Math"/>
                        </a:rPr>
                        <m:t>𝜈</m:t>
                      </m:r>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5" name="4 CuadroTexto"/>
              <p:cNvSpPr txBox="1">
                <a:spLocks noRot="1" noChangeAspect="1" noMove="1" noResize="1" noEditPoints="1" noAdjustHandles="1" noChangeArrowheads="1" noChangeShapeType="1" noTextEdit="1"/>
              </p:cNvSpPr>
              <p:nvPr/>
            </p:nvSpPr>
            <p:spPr>
              <a:xfrm>
                <a:off x="4788024" y="2420888"/>
                <a:ext cx="3816424" cy="3744416"/>
              </a:xfrm>
              <a:prstGeom prst="rect">
                <a:avLst/>
              </a:prstGeom>
              <a:blipFill rotWithShape="1">
                <a:blip r:embed="rId3"/>
                <a:stretch>
                  <a:fillRect l="-1757" t="-1792"/>
                </a:stretch>
              </a:blipFill>
            </p:spPr>
            <p:txBody>
              <a:bodyPr/>
              <a:lstStyle/>
              <a:p>
                <a:r>
                  <a:rPr lang="es-VE">
                    <a:noFill/>
                  </a:rPr>
                  <a:t> </a:t>
                </a:r>
              </a:p>
            </p:txBody>
          </p:sp>
        </mc:Fallback>
      </mc:AlternateContent>
    </p:spTree>
    <p:extLst>
      <p:ext uri="{BB962C8B-B14F-4D97-AF65-F5344CB8AC3E}">
        <p14:creationId xmlns:p14="http://schemas.microsoft.com/office/powerpoint/2010/main" val="3076402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2276872"/>
            <a:ext cx="5616624" cy="2808312"/>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6 CuadroTexto"/>
          <p:cNvSpPr txBox="1"/>
          <p:nvPr/>
        </p:nvSpPr>
        <p:spPr>
          <a:xfrm>
            <a:off x="827584" y="836712"/>
            <a:ext cx="6408712" cy="108012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7 Título"/>
          <p:cNvSpPr>
            <a:spLocks noGrp="1"/>
          </p:cNvSpPr>
          <p:nvPr>
            <p:ph type="title"/>
          </p:nvPr>
        </p:nvSpPr>
        <p:spPr>
          <a:xfrm>
            <a:off x="179512" y="764704"/>
            <a:ext cx="8229600" cy="639763"/>
          </a:xfrm>
        </p:spPr>
        <p:txBody>
          <a:bodyPr/>
          <a:lstStyle/>
          <a:p>
            <a:pPr>
              <a:buNone/>
            </a:pPr>
            <a:r>
              <a:rPr lang="es-VE" dirty="0" smtClean="0"/>
              <a:t>¿Qué es la física moderna?</a:t>
            </a:r>
            <a:endParaRPr lang="es-VE" dirty="0"/>
          </a:p>
        </p:txBody>
      </p:sp>
      <p:sp>
        <p:nvSpPr>
          <p:cNvPr id="10" name="9 CuadroTexto"/>
          <p:cNvSpPr txBox="1"/>
          <p:nvPr/>
        </p:nvSpPr>
        <p:spPr>
          <a:xfrm>
            <a:off x="323528" y="1772816"/>
            <a:ext cx="7560840" cy="1872208"/>
          </a:xfrm>
          <a:prstGeom prst="rect">
            <a:avLst/>
          </a:prstGeom>
        </p:spPr>
        <p:txBody>
          <a:bodyPr vert="horz" wrap="square" lIns="91440" tIns="45720" rIns="91440" bIns="45720" rtlCol="0" anchor="ctr">
            <a:noAutofit/>
          </a:bodyPr>
          <a:lstStyle/>
          <a:p>
            <a:pPr marL="342900" marR="0" indent="-342900" algn="l" defTabSz="914400" rtl="0" eaLnBrk="1" fontAlgn="auto" latinLnBrk="0" hangingPunct="1">
              <a:lnSpc>
                <a:spcPct val="100000"/>
              </a:lnSpc>
              <a:spcBef>
                <a:spcPct val="0"/>
              </a:spcBef>
              <a:spcAft>
                <a:spcPts val="0"/>
              </a:spcAft>
              <a:buClrTx/>
              <a:buSzTx/>
              <a:buFont typeface="+mj-lt"/>
              <a:buAutoNum type="arabicPeriod"/>
              <a:tabLst/>
            </a:pPr>
            <a:r>
              <a:rPr kumimoji="0" lang="es-VE" b="0" i="0" u="none" strike="noStrike" kern="1200" cap="none" spc="0" normalizeH="0" baseline="0" noProof="0" dirty="0" smtClean="0">
                <a:ln>
                  <a:noFill/>
                </a:ln>
                <a:solidFill>
                  <a:schemeClr val="tx1"/>
                </a:solidFill>
                <a:effectLst/>
                <a:uLnTx/>
                <a:uFillTx/>
                <a:ea typeface="+mj-ea"/>
                <a:cs typeface="+mj-cs"/>
              </a:rPr>
              <a:t>La física</a:t>
            </a:r>
            <a:r>
              <a:rPr kumimoji="0" lang="es-VE" b="0" i="0" u="none" strike="noStrike" kern="1200" cap="none" spc="0" normalizeH="0" noProof="0" dirty="0" smtClean="0">
                <a:ln>
                  <a:noFill/>
                </a:ln>
                <a:solidFill>
                  <a:schemeClr val="tx1"/>
                </a:solidFill>
                <a:effectLst/>
                <a:uLnTx/>
                <a:uFillTx/>
                <a:ea typeface="+mj-ea"/>
                <a:cs typeface="+mj-cs"/>
              </a:rPr>
              <a:t> moderna es una rama de la física en la cual la materia y la energía</a:t>
            </a:r>
            <a:r>
              <a:rPr lang="es-VE" dirty="0" smtClean="0">
                <a:ea typeface="+mj-ea"/>
                <a:cs typeface="+mj-cs"/>
              </a:rPr>
              <a:t> no están separadas (como en física clásica), sino que en lugar de ello se alternan una a la otra. Esta rama se sustenta principalmente en la </a:t>
            </a:r>
            <a:r>
              <a:rPr lang="es-VE" i="1" dirty="0" smtClean="0">
                <a:solidFill>
                  <a:srgbClr val="FF0000"/>
                </a:solidFill>
                <a:ea typeface="+mj-ea"/>
                <a:cs typeface="+mj-cs"/>
              </a:rPr>
              <a:t>teoría de relatividad</a:t>
            </a:r>
            <a:r>
              <a:rPr lang="es-VE" dirty="0" smtClean="0">
                <a:ea typeface="+mj-ea"/>
                <a:cs typeface="+mj-cs"/>
              </a:rPr>
              <a:t> de Albert Einstein y en </a:t>
            </a:r>
            <a:r>
              <a:rPr lang="es-VE" i="1" dirty="0" smtClean="0">
                <a:solidFill>
                  <a:srgbClr val="FF0000"/>
                </a:solidFill>
                <a:ea typeface="+mj-ea"/>
                <a:cs typeface="+mj-cs"/>
              </a:rPr>
              <a:t>la teoría cuántica </a:t>
            </a:r>
            <a:r>
              <a:rPr lang="es-VE" dirty="0" smtClean="0">
                <a:ea typeface="+mj-ea"/>
                <a:cs typeface="+mj-cs"/>
              </a:rPr>
              <a:t>cuyo padre es Max </a:t>
            </a:r>
            <a:r>
              <a:rPr lang="es-VE" dirty="0" err="1" smtClean="0">
                <a:ea typeface="+mj-ea"/>
                <a:cs typeface="+mj-cs"/>
              </a:rPr>
              <a:t>Planck</a:t>
            </a:r>
            <a:r>
              <a:rPr lang="es-VE" dirty="0" smtClean="0">
                <a:ea typeface="+mj-ea"/>
                <a:cs typeface="+mj-cs"/>
              </a:rPr>
              <a:t>. </a:t>
            </a:r>
          </a:p>
        </p:txBody>
      </p:sp>
      <p:sp>
        <p:nvSpPr>
          <p:cNvPr id="16386" name="AutoShape 2" descr="data:image/jpeg;base64,/9j/4AAQSkZJRgABAQAAAQABAAD/2wCEAAkGBxQTEhUUExQVFRUXGBcYGBcYGBgYHBgXGBcXFxcWHBgYHCggGBolHBcXITEhJSkrLi4uFx8zODMsNygtLiwBCgoKDg0OFA8PGCwcHBwsLCwsLCwsLCwsLCwsLCwsLCwsLCwsLCwsLCwsNywsKywsLCwrLCwsLCwsNzcsNyssK//AABEIALABHwMBIgACEQEDEQH/xAAcAAABBQEBAQAAAAAAAAAAAAAGAgMEBQcBAAj/xABAEAABAwIEBAMGAwYEBgMAAAABAAIDESEEBTFBBhJRYSJxgQcTkaGx8CMywRRCUmJy0TOi4fEVJHOCkrI0U2P/xAAXAQEBAQEAAAAAAAAAAAAAAAAAAQID/8QAHBEBAQEAAwEBAQAAAAAAAAAAAAERAiExQVES/9oADAMBAAIRAxEAPwAZlxLjXxE+pXIJzWtVHlCXh33Uxy0T4Gchp1Vnw5N/zTO6pIHeH4KflHhxEbttT5bqNNU5k2SdlTZRxLFiHubHo397SvkrZs/lRZb1V5hkL5nV5w30qrfCYTkaG81abpbX1TgQNPaR3TWJdZSimcRAHDugi4B1lLebKDgxyktOoU1wsgD88NJRenbqiTLH+AX2QxxF/it1RBkzvAFUWEjlXh3iU96rH/mRVmHLtU3GuqCo4lFYj5Kq4OfY+auOIBWJ3kVQ8GSeJw7qoMHKJiWeEqW5MytsoquybDVe5zvREFVUmYMbpXuVLwk/M2tQgkON1UZo9/MORhcN6GinTYxracxAqaCvU6BLBBvZBAhoR4hQ9Dt6pcOHcHGtOXalbqY0A6hd5aaKhv3LdLKmxnDtXl7H67UVyeUnTRPAIB2GJ7DRwoh3N3fi17rQZIw7X/VA/EmG5JeoN0Sr3Bv8AqnXOUXAu8I8k/KeiDuBk/H+CJAUIRy8s4J0RE/MWNFSQgwSStSD3XsOlzjxOHdIhWnMS4I+Fc4ikLY6jcAH1SMF+Wu6b4iNYRbp8lGj/A2K5C4/xWC03ATB0Y0WP5Q4NbXeqPeGcxPu3VvQpTjRrAVICpcFmQcaUVpHLUKNnl6iSCllRUTMYiW1Go+i9h5OZoPZSiKhQcC+ocAKFpLT6bogY4oiuDurnIh+GPIKt4pjsD33U/hx1WC9VUWjwqydtHAq2cFWYlviRUyPRLASYm1FNP0ThQQM2ZVh8ihLhI0lcN6ozx48BQPw5UTnz/Uog8cmpE41IlB5TRFC/EGOcGljbWuabdlR8LY+XnLGXG9SiPNcOI4XONSSPVDfCE7RKRoT01VZGYy4PIL6kjvZW0MYAsmYwDTVL56KNJIXHBcjJS0EHFghwITrcW21Sk4002quRuFKkBEPSRVuFXZplbZwA40cNHD7upUGPYSQDQjZLxZo3mF0EfCZQ1gA5iaDsnv2CLe/mVR47KZ3nwyEDzUccKPP5pT8/wC6C/MGHrqyv9SbnjwrrOLD6qnbwe3eQqTBwxENXk+oRGU5jHyyyDo4/VR4tVa8SxcuKlB/iJVU111qMX1f5dom+KIi1kQ8z/ZKy7so2Z5w7EANexrQ2w5R9UVDwzzy0COOAYubmqQBSiCcFFc/BPNzCSJwDHFtPNEnTWjyQmtW08wPqrXD4pjhYhZJI+fFROd+Ofdip/KB5gUqUxkGaTMmZHzu5SdHC91Mb/ps8b27FPAIB4wx2IwvJ7sgBwuaaEf3Ufhniqdx8cjX7Uewsudg7T4qYutFkdQKn4axYlje8byOHwNFY4XE+8jJLaGmndV2TOhi/wCXa+shDpCP6jUkkWFyioHFjPB6pXC8lWdE5xGfCbV7eSh8LSHT1p2RBQ4BV2LF1YlQMWUU7EDQXp+op8k+mMOfCE+gaxQ8JQLlopiiO5+qPMR+UoCLqYu1r2RKPmNsuAL0J8IXUUNcYYgNjIFyfohDhOWJk5dI9rRsDZEHG0Tmhr9q0KzTHsIkJNa1qrGOVxvDQKVaQR8VDxGf4eI0ke1pWZcG5xMZmQhxLXGlD5Kbxzkb4Xc7gXNcbOF9tCi71rTMLm0ElOSVhJ6EKa9qwfJMPK6QcgvqDWgWtcOZlIW8k7OR4tc2cP4gVCXVs4dUy9pBFBUKwIBCiY3mDDy6oqFiJIXEVcGvGmxT7cQDVpv5LK81zN8sruQ0Legoba6ojwmZ+8wYkLhzsNL2+Kqav8RhJGtJZMSNjTTtqq1+ElcaGZ3pZMZTiJn1lfaOlKde9FZsdWhBQVGZZW8MqJXn1SsLl4NCXPuL+Iq6nNRSyZMRr+iIBOO4qYt/eh+KGwLox9o7aYhrurQg4ihViX1f5W6lFDzjAljiR+V1/wC4T+WuNArDGR87CK6aHugH4puUim9PvzRJHh4JWh5qHVFRUAfEoYlYQb616UV3kL26PCEFGWZe4sIgfbcOBBHbcHzBVRnOB93M1z3VkBBHbpoibCZ7FHGaC42A1Pkhg5pDNI580hZLzCjKeEMBFBXrRRWjTZezEwxl4FQA4diQmMLl7Wt5JGAj419FMgxbZIT+zvaXBvhpcVpYEKNlOcNnb4hySN8L2HVrhY+ijSRh8N7lj+Q1qCWtOgt+XySMHAC4Sloa9zACOm5CmtASWndFU/ELfAaa0VLwrJ4iEQZ2zwHyQvw0/wDFVZHVbKuxx2+6Kw2VfjmqNHsJ+UKSHKFgHeFS2FByUWQDj3UxYPcI9m0QDnopiWkW0RKPsMfCEpxTGWPqwJ55RVFxFGHt5TpqR5LNeKMNSRtKGrdlo3EJIFQgXHtq9ribDVVinvZxhScawkWa1x+VB9VrOaZfHOwskbUFAHBOb4dkjwS1rjQAncdEcSZzhyQwysDjoOYAlRZ4E4OCnQS80Uvhro5oJA80XwtsK3IGqoZs4lw8/LMKwuPgk6dnFErCHCo30RSyuUsugUSZXEAkCpAsP0RQrLwzFF77EvIqWuNKWbX6lZ3l08kIkaW1bK06j4LReIsVLNEIQ0Rl5HNcGnayFsfkkxka2lTam4tvVWMWLzhLEB2GLHRloAs4j8xvW6sYGii7mjnMhDdwBtT6KLgZa0RUxoJN0+W30qmnPFk97zQoAn2iiphd/Kf0QQ590d8dNBghd3Ir9+SAnBWM8l1lz7WVlEahyqct2ureWZscTnO626k9ECs0g5sAx4oTHIebrR1q/FDcDzWyOvZ9l4xMGJdLcSfh06ACtulyPggzMsC7DTOieKEaHqNiEL+rPL5mRO95K8Ho0KpzOSOSZzmmjfr5KXk+XMlcA91Kmn+qMMr4MDHVc5jgdKgXKhmqbgbPosM9/PWh0dc27omxbosVJ7/CyBszac7TbnbtY7ojy/JmMbTkZ6NAUWTI4mSiVg5XUINOhRvDXvnhjeY6uAVzBoqHNX0c1XeFdVoUEfN/yFBuSOpOjPNfyFAmAkDcQPNCtGabKvzGtFNhd4QVEx5sikYF1lLBULLyKKcqj0iAuJnUnaUevFQs+4ztI373UKOcodWNp7BSnKq4ZnrE09lauQUHELPCgnOIqxmmovZHXEB8Hkg6Zw5HV1KqUEuPTVXPD+cCF3OQ17qi7hpRVOPgLXUIpXTuk4aBz30a0uPQBVz+j7GcXifwSU5CbgBEfDGPaWljHlwbpXYHRUmQ8LAsaZISD3VriMiZhXGaIloLSC0m1fVR07FWHkqNV1z9kJ8P5vzWBHcIly5vOa7D6oruMy1ro3k2dymh6WsVnuScYFrA2UVJtzDtuQij2k8QjDYcxtP4soLQN2t3d+gWMxSFIzyuNeM4maTUEUtRQsuNzvRCeRZ06HUVabEFEWWZhE794NPQqmrqS9NVJboPVRWu5m21Ccw76XNUUN8UR82BaRfld9Vnu60bN3D/AIe/mIFxSppW6zklSM8k7D4gMFT6BRMbjHSGrjbYdEw5y44rTOjf2ZZ+2GR0EhoyUgtJ/dfpQ9jZGnF3DrMVHQ+F4/I/oeh6hYhVaDwlx1ytEOKJI0bLqWjo7qO6ljU5fAjisNNhZOV4LSNCNCOoO6IMu45kY1rXBp5TauqO8xy2LEsuGyMNwRf1BCG5/ZiH+KOUt6BwqPiLpp/N+LnIONvfkNDDzE0tcfHZEOEYZXOcXGjTQNFKV6nuq3hrhp2Fw3uwWGWriXXpU6HSthsh3iziSTLZoYICHUaXzF1PG5x36aE+qjW5OxlmGV+8O6m4fDloAQvlXtKw76CdjoXdfzM+IuB6IuwWOimbzRSNeP5SCossRsVhS4UVFHwpR/NXeuuiLSkkoqLFhiBRckwXNqpYcugoIbcEGiyZNlPnda11WvNCgW4rPeOrOBWgOcgLjtVKvOC5qwoie5CXAsv4dLopkQil4iqWFB+KfQEa2RfxH/hk1QVK0kelkSu5VhGTu928VB0pqO6iY7AT5fIS0eA/lfSoN9D0Kdy3MmQyB7zQD4n0UXivjB+Lb7poLIqi37zqbk7DsrGbYKMl9pDeWk48QGoGqp+JuLjiG8o8IrYDdCv/AAZ5j97GOZtL9R181c+znACTGxl4q1tSQRuAaWTpmXleqI+CeHMTM0F1YojSryKOcOjRr6o8zvPcNl0ABIqBRkYNXOP3qVUcTcdRYRpYz8SbZo0b/Uf0WPZpj5MRI6WZ3M9xrXYDoBsFMavLOoVnWavxMr5ZSauPwGzR2CYiOiSGjZLY1ac0tkuyVDMRuVE6pwPUaXWAzuWM+F9uhuPmrrC8YbPZXuDT6oNaV2Oa/RF17E4hz/zOJvYHb0UZxunHXKbe+pCISeq49OOFu/3smn91UI6q6ybIX4uN5gIdKy5j0LmfxNrY9KKkCsMozSTDTMmjNHNPoRu09iEIkZfneJwTy1pc2h8Ubxbv4Tp5hEeSe0ydjqTNbKwmtvC5o6DY07q24+xEGMy9uMjaOcOYCf3mkmjmH4rM4IC4gNBJ6CpJKi3Zem843inDw4P9q5w/mFWsBHMXHRtNqb+SyTjDHw4t8czOb3paBNUEAv25anQaegVLLhXx/wCI1zenMCK+VUlh+CSLeVvVeieTY1tpU6J/DYuSJxdG5zHVqHNJH0TLwQQeuqfAtZVka8P+0yWOjcS33rP4xQPHmNHLTcvzKKeMSRPDmncfQ9CvnWQ7UV3wVnzsNKASRE8gOGw/mA7KWNTlW5PmAXv2gdVUzYcmniqDdLkw1t1l0WjpgQoTxcrsUdtU17y9EC3IL42iBbVGLrhC3Fsf4Z2VKRwH+UoulQXwK65CNC3z+9ESKLiL/CPa6zHH58BUR3OhcdPgir2o5sWBuHa4AuHM7sK2Hqs55em6sjHLl3kKc8uNXVJ7pDya/e6UG7aJbmqsJ+VZpJG3kZTqCdlPy/NZoHGXnua6tGpVPhAA6+iJ+GcBHNimNeR7pgMkldOVo3r3oo1FPiMpk9ycU+zHuIDnavcST4RqVUxBXnGGenFT+AcsDKtjaLAD+KnUqk92KfeyqX3opn1Sg75LwZZeDUHn1+K7zLzl4XQdMluy5HJQ1SXLjBe6JqQ5xTUhA0TgKTJdRolpvquvCS1nVOuVDPIvBPNbdKbr1QX3AmdMhn93OA6CUgODrhrv3X0W14TKoI7xRRt7taB8184uboVsfsu4j9/D+zyGskQ8JOro9vUafBZsb4US51k8OKj93MzmbqNiD1B2WfYr2VUdzMn/AA61LXNIIb2IsStScExjDSN5/ld9Co3ZL6+b5NxqAT9UqBppUGoH99wkMrU167LzHe7cHNND9ex6rbiXiBaopb7+CZHZWLY+ermW15m9uoG47KLPCP3aX26FDGv8F4wy4KJxNS3w/wDiaD5K4kfZZv7Oc4LHHDvPhfUtrs7ceq0aVtlmuk8Pc3hUE1qaKdDHVqh08RCKcabId4nuw+SIm6If4kjBYfJAN8GYwiYD0Wlh1VknC9sSP6lqsj6McejSfgESeMT4uxfvsZO47O5R5NsFVNbf6pcruZ7nWu4k+q60dVpx+uhouknUJZXHCyKl5WPFUp7MMa7mcGktBHK4C1R0PUWUXDzgA2NSLaJk13RdcaxLDVyv2F1rkQsjdJK6SSugqKbkaug9UpyTyfqqhLhdLjb4l4pUQvsg4RdJd3Th1TZKinQ1dLUiOTqvcyDjR3TjG3outcvNlvpZUN8gBUrKMyfhp2TR2LDcbFu7T2IUd7+wTJf2QfSeWY5k8TJozVrwCP1B7g1Cazt/Lh5ndI3n/KVmfsk4l5JDhHnwvJMZ6OpUt8jr5rR+K/8A4eI/6T//AFKxY6y7HzzACbBOPwTjW3zH90wx9koS1W3FMwbCCCHtaRvX9FIzUsJaY6VcPGBoH7kdjrRUoqCVIYb2t93RdebK6ORrm1BaQR6XW5YDFCWKOQfvtB+IWGSmvmtU9neN95hWt/8ArJb6aj5KVriNYW+FVU9nlWodQKrnPiqsujgVNntOUq6oqjNm2PkVUZ/lTuXEgfzD6rTc3l5cLK7pG+//AGlZdGaYkb+ILQ+KZSMvlP8A+dPiQESMYYLp9g/VMsKcb9+a04w4Rr5JDmHetNK/VcJRTiMxbFlMcNAZJpHONgS1jXajoTQD4qNBhoXSmR5lLYTQKoccvNOyRWi8PNA5vRLamWhLYgWTqkteuPXgFFee4JcVyPvZMlOtNwqhJckrpukSHoorpFE60JglPxKoVReA2Xq/7rjak9FFIckSNunZRfomx31VSvYeQse2Rpo5hBB0oQahbu3NW4zLHyt1dC8OHR4BDh8VguuyNfZzn4iM2FksyVji2psJA3T1H0Usa4csoKiCcJ+qbYPspZqqyS80dVOOcOiam+a6wVH6IPV1KPfZRifHKz+JrXDzFQfqFnxeb1V9wJjxFjYi40a48h/7rD50SrL2252irsQaOV26FD2aOIkA7LDscLlW5kKj0UwVUXMI/DrZVGb4u0/qjjiGauVyH+QfUILzeENl136ojzvGMOVPAcK8rR/mCM/rMmPCWx9VGj+XyUgN/RbrhLTybfiS6lbgCg7AJVTTrRNsjuo1Tp0slgpsGi6XaWRdOtFSlOZqkh1F0uHdBwtXgV0Hsut/2QJkCSl6pBHVBwvv5JcTjW90y47J2GxRHHBeISyO3VJ5FGnmpQNCuRNS3RlUdLvRK5gVyhI7eS8Wda/BA4dk2QKJXL2suuCCO4JiUmlta6qbyWuEy+NGbDTq/e6crTyXiw6/ouOB6IGn7pMTynizsUyBQ6dUQsiqZdW16HailNamJIzX5otb5wfnRxODjkd+anK7+ptifvqhTjfiB0MzQFG9lXEETGuw0ruRzn1jLtDUU5anQ2+at+OuHvfPY5veqz46y2wIu40kIskT8WyOAGiIso4Lafzgq4g4Ew4NS2qaZWT4nEOkNbr2KZIIXc1QCQPmtubwzhwBSNo9EI+0/K2RYRpYKVkaLeRTUvHplLY/ipHKkbaG6XHb1C25TonslsFr3t+qUWbJYNBRRrEdrbf3TjBobJ8DX6JnlNdwhjzr0Xh8ktoPdKEZ7hAinmutCfdGafBNcn31QeBSQbbpbh90XB5WQMltdktouAV51fJLi21R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16388" name="Picture 4" descr="http://www.chem1.com/acad/webtut/atomic/qprimer/planckpicture.jpg"/>
          <p:cNvPicPr>
            <a:picLocks noChangeAspect="1" noChangeArrowheads="1"/>
          </p:cNvPicPr>
          <p:nvPr/>
        </p:nvPicPr>
        <p:blipFill>
          <a:blip r:embed="rId3" cstate="print"/>
          <a:srcRect/>
          <a:stretch>
            <a:fillRect/>
          </a:stretch>
        </p:blipFill>
        <p:spPr bwMode="auto">
          <a:xfrm>
            <a:off x="899592" y="3933056"/>
            <a:ext cx="1200150" cy="1495426"/>
          </a:xfrm>
          <a:prstGeom prst="rect">
            <a:avLst/>
          </a:prstGeom>
          <a:noFill/>
        </p:spPr>
      </p:pic>
      <p:pic>
        <p:nvPicPr>
          <p:cNvPr id="16390" name="Picture 6" descr="http://www.chem1.com/acad/webtut/atomic/qprimer/Einstein.jpg"/>
          <p:cNvPicPr>
            <a:picLocks noChangeAspect="1" noChangeArrowheads="1"/>
          </p:cNvPicPr>
          <p:nvPr/>
        </p:nvPicPr>
        <p:blipFill>
          <a:blip r:embed="rId4" cstate="print"/>
          <a:srcRect/>
          <a:stretch>
            <a:fillRect/>
          </a:stretch>
        </p:blipFill>
        <p:spPr bwMode="auto">
          <a:xfrm>
            <a:off x="3131840" y="3933056"/>
            <a:ext cx="1295400" cy="1514475"/>
          </a:xfrm>
          <a:prstGeom prst="rect">
            <a:avLst/>
          </a:prstGeom>
          <a:noFill/>
        </p:spPr>
      </p:pic>
      <p:graphicFrame>
        <p:nvGraphicFramePr>
          <p:cNvPr id="9" name="8 Objeto"/>
          <p:cNvGraphicFramePr>
            <a:graphicFrameLocks noChangeAspect="1"/>
          </p:cNvGraphicFramePr>
          <p:nvPr/>
        </p:nvGraphicFramePr>
        <p:xfrm>
          <a:off x="5220072" y="4149080"/>
          <a:ext cx="1741694" cy="648072"/>
        </p:xfrm>
        <a:graphic>
          <a:graphicData uri="http://schemas.openxmlformats.org/presentationml/2006/ole">
            <mc:AlternateContent xmlns:mc="http://schemas.openxmlformats.org/markup-compatibility/2006">
              <mc:Choice xmlns:v="urn:schemas-microsoft-com:vml" Requires="v">
                <p:oleObj spid="_x0000_s16528" name="Ecuación" r:id="rId5" imgW="545760" imgH="203040" progId="Equation.3">
                  <p:embed/>
                </p:oleObj>
              </mc:Choice>
              <mc:Fallback>
                <p:oleObj name="Ecuación" r:id="rId5" imgW="545760" imgH="2030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4149080"/>
                        <a:ext cx="1741694"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10 CuadroTexto"/>
          <p:cNvSpPr txBox="1"/>
          <p:nvPr/>
        </p:nvSpPr>
        <p:spPr>
          <a:xfrm>
            <a:off x="755576" y="5661248"/>
            <a:ext cx="1512168" cy="57606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Max </a:t>
            </a:r>
            <a:r>
              <a:rPr kumimoji="0" lang="es-VE" sz="2400" b="0" i="0" u="none" strike="noStrike" kern="1200" cap="none" spc="0" normalizeH="0" baseline="0" noProof="0" dirty="0" err="1" smtClean="0">
                <a:ln>
                  <a:noFill/>
                </a:ln>
                <a:solidFill>
                  <a:schemeClr val="tx1"/>
                </a:solidFill>
                <a:effectLst/>
                <a:uLnTx/>
                <a:uFillTx/>
                <a:latin typeface="Perpetua" pitchFamily="18" charset="0"/>
                <a:ea typeface="+mj-ea"/>
                <a:cs typeface="+mj-cs"/>
              </a:rPr>
              <a:t>Planck</a:t>
            </a: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2" name="11 CuadroTexto"/>
          <p:cNvSpPr txBox="1"/>
          <p:nvPr/>
        </p:nvSpPr>
        <p:spPr>
          <a:xfrm>
            <a:off x="2915816" y="5733256"/>
            <a:ext cx="1728192" cy="432048"/>
          </a:xfrm>
          <a:prstGeom prst="rect">
            <a:avLst/>
          </a:prstGeom>
        </p:spPr>
        <p:txBody>
          <a:bodyPr vert="horz" wrap="square" lIns="91440" tIns="45720" rIns="91440" bIns="45720" rtlCol="0" anchor="ctr">
            <a:normAutofit fontScale="925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Albert Einstein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52507"/>
            <a:ext cx="5832648" cy="955576"/>
          </a:xfrm>
        </p:spPr>
        <p:txBody>
          <a:bodyPr/>
          <a:lstStyle/>
          <a:p>
            <a:pPr>
              <a:buNone/>
            </a:pPr>
            <a:r>
              <a:rPr lang="es-VE" dirty="0" smtClean="0"/>
              <a:t>Razonamiento de Planck</a:t>
            </a:r>
            <a:endParaRPr lang="es-VE" dirty="0"/>
          </a:p>
        </p:txBody>
      </p:sp>
      <p:sp>
        <p:nvSpPr>
          <p:cNvPr id="5" name="4 CuadroTexto"/>
          <p:cNvSpPr txBox="1"/>
          <p:nvPr/>
        </p:nvSpPr>
        <p:spPr>
          <a:xfrm>
            <a:off x="612070" y="1238732"/>
            <a:ext cx="2447762" cy="1201435"/>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Energía cinética</a:t>
            </a:r>
            <a:r>
              <a:rPr kumimoji="0" lang="es-VE" b="0" i="0" u="none" strike="noStrike" kern="1200" cap="none" spc="0" normalizeH="0" noProof="0" dirty="0" smtClean="0">
                <a:ln>
                  <a:noFill/>
                </a:ln>
                <a:solidFill>
                  <a:schemeClr val="tx1"/>
                </a:solidFill>
                <a:effectLst/>
                <a:uLnTx/>
                <a:uFillTx/>
                <a:latin typeface="Perpetua" pitchFamily="18" charset="0"/>
                <a:ea typeface="+mj-ea"/>
                <a:cs typeface="+mj-cs"/>
              </a:rPr>
              <a:t> promedio de una </a:t>
            </a:r>
            <a:r>
              <a:rPr kumimoji="0" lang="es-VE" b="1" i="0" u="none" strike="noStrike" kern="1200" cap="none" spc="0" normalizeH="0" noProof="0" dirty="0" smtClean="0">
                <a:ln>
                  <a:noFill/>
                </a:ln>
                <a:solidFill>
                  <a:srgbClr val="FF0000"/>
                </a:solidFill>
                <a:effectLst/>
                <a:uLnTx/>
                <a:uFillTx/>
                <a:latin typeface="Perpetua" pitchFamily="18" charset="0"/>
                <a:ea typeface="+mj-ea"/>
                <a:cs typeface="+mj-cs"/>
              </a:rPr>
              <a:t>molécula</a:t>
            </a:r>
            <a:r>
              <a:rPr kumimoji="0" lang="es-VE" b="0" i="0" u="none" strike="noStrike" kern="1200" cap="none" spc="0" normalizeH="0" noProof="0" dirty="0" smtClean="0">
                <a:ln>
                  <a:noFill/>
                </a:ln>
                <a:solidFill>
                  <a:schemeClr val="tx1"/>
                </a:solidFill>
                <a:effectLst/>
                <a:uLnTx/>
                <a:uFillTx/>
                <a:latin typeface="Perpetua" pitchFamily="18" charset="0"/>
                <a:ea typeface="+mj-ea"/>
                <a:cs typeface="+mj-cs"/>
              </a:rPr>
              <a:t> de un gas, en equilibrio térmico.</a:t>
            </a:r>
            <a:endPar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6 CuadroTexto"/>
          <p:cNvSpPr txBox="1"/>
          <p:nvPr/>
        </p:nvSpPr>
        <p:spPr>
          <a:xfrm>
            <a:off x="6804248" y="1152128"/>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7 CuadroTexto"/>
          <p:cNvSpPr txBox="1"/>
          <p:nvPr/>
        </p:nvSpPr>
        <p:spPr>
          <a:xfrm>
            <a:off x="2339752" y="918699"/>
            <a:ext cx="3384376" cy="409050"/>
          </a:xfrm>
          <a:prstGeom prst="rect">
            <a:avLst/>
          </a:prstGeom>
        </p:spPr>
        <p:txBody>
          <a:bodyPr vert="horz" wrap="square" lIns="91440" tIns="45720" rIns="91440" bIns="45720" rtlCol="0" anchor="ctr">
            <a:normAutofit fontScale="70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1" i="0" u="none" strike="noStrike" kern="1200" cap="none" spc="0" normalizeH="0" baseline="0" noProof="0" dirty="0" smtClean="0">
                <a:ln>
                  <a:noFill/>
                </a:ln>
                <a:solidFill>
                  <a:srgbClr val="0070C0"/>
                </a:solidFill>
                <a:effectLst/>
                <a:uLnTx/>
                <a:uFillTx/>
                <a:latin typeface="Perpetua" pitchFamily="18" charset="0"/>
                <a:ea typeface="+mj-ea"/>
                <a:cs typeface="+mj-cs"/>
              </a:rPr>
              <a:t>Ley de </a:t>
            </a:r>
            <a:r>
              <a:rPr kumimoji="0" lang="es-VE" sz="2400" b="1" i="0" u="none" strike="noStrike" kern="1200" cap="none" spc="0" normalizeH="0" baseline="0" noProof="0" dirty="0" err="1" smtClean="0">
                <a:ln>
                  <a:noFill/>
                </a:ln>
                <a:solidFill>
                  <a:srgbClr val="0070C0"/>
                </a:solidFill>
                <a:effectLst/>
                <a:uLnTx/>
                <a:uFillTx/>
                <a:latin typeface="Perpetua" pitchFamily="18" charset="0"/>
                <a:ea typeface="+mj-ea"/>
                <a:cs typeface="+mj-cs"/>
              </a:rPr>
              <a:t>equipartición</a:t>
            </a:r>
            <a:r>
              <a:rPr kumimoji="0" lang="es-VE" sz="2400" b="1" i="0" u="none" strike="noStrike" kern="1200" cap="none" spc="0" normalizeH="0" baseline="0" noProof="0" dirty="0" smtClean="0">
                <a:ln>
                  <a:noFill/>
                </a:ln>
                <a:solidFill>
                  <a:srgbClr val="0070C0"/>
                </a:solidFill>
                <a:effectLst/>
                <a:uLnTx/>
                <a:uFillTx/>
                <a:latin typeface="Perpetua" pitchFamily="18" charset="0"/>
                <a:ea typeface="+mj-ea"/>
                <a:cs typeface="+mj-cs"/>
              </a:rPr>
              <a:t> de</a:t>
            </a:r>
            <a:r>
              <a:rPr kumimoji="0" lang="es-VE" sz="2400" b="1" i="0" u="none" strike="noStrike" kern="1200" cap="none" spc="0" normalizeH="0" noProof="0" dirty="0" smtClean="0">
                <a:ln>
                  <a:noFill/>
                </a:ln>
                <a:solidFill>
                  <a:srgbClr val="0070C0"/>
                </a:solidFill>
                <a:effectLst/>
                <a:uLnTx/>
                <a:uFillTx/>
                <a:latin typeface="Perpetua" pitchFamily="18" charset="0"/>
                <a:ea typeface="+mj-ea"/>
                <a:cs typeface="+mj-cs"/>
              </a:rPr>
              <a:t> l</a:t>
            </a:r>
            <a:r>
              <a:rPr kumimoji="0" lang="es-VE" sz="2400" b="1" i="0" u="none" strike="noStrike" kern="1200" cap="none" spc="0" normalizeH="0" baseline="0" noProof="0" dirty="0" smtClean="0">
                <a:ln>
                  <a:noFill/>
                </a:ln>
                <a:solidFill>
                  <a:srgbClr val="0070C0"/>
                </a:solidFill>
                <a:effectLst/>
                <a:uLnTx/>
                <a:uFillTx/>
                <a:latin typeface="Perpetua" pitchFamily="18" charset="0"/>
                <a:ea typeface="+mj-ea"/>
                <a:cs typeface="+mj-cs"/>
              </a:rPr>
              <a:t>a energía</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14" y="3211028"/>
            <a:ext cx="2227965" cy="281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574" y="3211028"/>
            <a:ext cx="2628802" cy="261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395536" y="6237312"/>
            <a:ext cx="2520280" cy="360040"/>
          </a:xfrm>
          <a:prstGeom prst="rect">
            <a:avLst/>
          </a:prstGeom>
        </p:spPr>
        <p:txBody>
          <a:bodyPr vert="horz" wrap="square" lIns="91440" tIns="45720" rIns="91440" bIns="45720" rtlCol="0" anchor="ct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Ente físico</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 = moléculas</a:t>
            </a: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6" name="15 CuadroTexto"/>
          <p:cNvSpPr txBox="1"/>
          <p:nvPr/>
        </p:nvSpPr>
        <p:spPr>
          <a:xfrm>
            <a:off x="5029200" y="6198604"/>
            <a:ext cx="3215208" cy="360040"/>
          </a:xfrm>
          <a:prstGeom prst="rect">
            <a:avLst/>
          </a:prstGeom>
        </p:spPr>
        <p:txBody>
          <a:bodyPr vert="horz" wrap="square" lIns="91440" tIns="45720" rIns="91440" bIns="45720" rtlCol="0" anchor="ctr">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Ente físico</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 = ondas estacionarias</a:t>
            </a: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18" name="17 CuadroTexto"/>
          <p:cNvSpPr txBox="1"/>
          <p:nvPr/>
        </p:nvSpPr>
        <p:spPr>
          <a:xfrm>
            <a:off x="4732833" y="1327749"/>
            <a:ext cx="3744416" cy="1046283"/>
          </a:xfrm>
          <a:prstGeom prst="rect">
            <a:avLst/>
          </a:prstGeom>
        </p:spPr>
        <p:txBody>
          <a:bodyPr vert="horz" wrap="squar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rPr>
              <a:t>Energía cinética</a:t>
            </a:r>
            <a:r>
              <a:rPr kumimoji="0" lang="es-VE" b="0" i="0" u="none" strike="noStrike" kern="1200" cap="none" spc="0" normalizeH="0" noProof="0" dirty="0" smtClean="0">
                <a:ln>
                  <a:noFill/>
                </a:ln>
                <a:solidFill>
                  <a:schemeClr val="tx1"/>
                </a:solidFill>
                <a:effectLst/>
                <a:uLnTx/>
                <a:uFillTx/>
                <a:latin typeface="Perpetua" pitchFamily="18" charset="0"/>
                <a:ea typeface="+mj-ea"/>
                <a:cs typeface="+mj-cs"/>
              </a:rPr>
              <a:t> promedio de una </a:t>
            </a:r>
            <a:r>
              <a:rPr kumimoji="0" lang="es-VE" b="1" i="0" u="none" strike="noStrike" kern="1200" cap="none" spc="0" normalizeH="0" noProof="0" dirty="0" smtClean="0">
                <a:ln>
                  <a:noFill/>
                </a:ln>
                <a:solidFill>
                  <a:srgbClr val="FF0000"/>
                </a:solidFill>
                <a:effectLst/>
                <a:uLnTx/>
                <a:uFillTx/>
                <a:latin typeface="Perpetua" pitchFamily="18" charset="0"/>
                <a:ea typeface="+mj-ea"/>
                <a:cs typeface="+mj-cs"/>
              </a:rPr>
              <a:t>onda estacionaria</a:t>
            </a:r>
            <a:r>
              <a:rPr kumimoji="0" lang="es-VE" b="0" i="0" u="none" strike="noStrike" kern="1200" cap="none" spc="0" normalizeH="0" noProof="0" dirty="0" smtClean="0">
                <a:ln>
                  <a:noFill/>
                </a:ln>
                <a:solidFill>
                  <a:schemeClr val="tx1"/>
                </a:solidFill>
                <a:effectLst/>
                <a:uLnTx/>
                <a:uFillTx/>
                <a:latin typeface="Perpetua" pitchFamily="18" charset="0"/>
                <a:ea typeface="+mj-ea"/>
                <a:cs typeface="+mj-cs"/>
              </a:rPr>
              <a:t> en una cavidad de cuerpo negro, en equilibrio térmico.</a:t>
            </a:r>
            <a:endParaRPr kumimoji="0" lang="es-VE"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477234913"/>
              </p:ext>
            </p:extLst>
          </p:nvPr>
        </p:nvGraphicFramePr>
        <p:xfrm>
          <a:off x="1009824" y="2361124"/>
          <a:ext cx="1291704" cy="715050"/>
        </p:xfrm>
        <a:graphic>
          <a:graphicData uri="http://schemas.openxmlformats.org/presentationml/2006/ole">
            <mc:AlternateContent xmlns:mc="http://schemas.openxmlformats.org/markup-compatibility/2006">
              <mc:Choice xmlns:v="urn:schemas-microsoft-com:vml" Requires="v">
                <p:oleObj spid="_x0000_s39950" name="Equation" r:id="rId5" imgW="711000" imgH="393480" progId="Equation.DSMT4">
                  <p:embed/>
                </p:oleObj>
              </mc:Choice>
              <mc:Fallback>
                <p:oleObj name="Equation" r:id="rId5" imgW="711000" imgH="393480" progId="Equation.DSMT4">
                  <p:embed/>
                  <p:pic>
                    <p:nvPicPr>
                      <p:cNvPr id="0" name=""/>
                      <p:cNvPicPr/>
                      <p:nvPr/>
                    </p:nvPicPr>
                    <p:blipFill>
                      <a:blip r:embed="rId6"/>
                      <a:stretch>
                        <a:fillRect/>
                      </a:stretch>
                    </p:blipFill>
                    <p:spPr>
                      <a:xfrm>
                        <a:off x="1009824" y="2361124"/>
                        <a:ext cx="1291704" cy="715050"/>
                      </a:xfrm>
                      <a:prstGeom prst="rect">
                        <a:avLst/>
                      </a:prstGeom>
                    </p:spPr>
                  </p:pic>
                </p:oleObj>
              </mc:Fallback>
            </mc:AlternateContent>
          </a:graphicData>
        </a:graphic>
      </p:graphicFrame>
      <p:graphicFrame>
        <p:nvGraphicFramePr>
          <p:cNvPr id="6" name="5 Objeto"/>
          <p:cNvGraphicFramePr>
            <a:graphicFrameLocks noChangeAspect="1"/>
          </p:cNvGraphicFramePr>
          <p:nvPr>
            <p:extLst>
              <p:ext uri="{D42A27DB-BD31-4B8C-83A1-F6EECF244321}">
                <p14:modId xmlns:p14="http://schemas.microsoft.com/office/powerpoint/2010/main" val="2572832072"/>
              </p:ext>
            </p:extLst>
          </p:nvPr>
        </p:nvGraphicFramePr>
        <p:xfrm>
          <a:off x="5868144" y="2440167"/>
          <a:ext cx="1062037" cy="438150"/>
        </p:xfrm>
        <a:graphic>
          <a:graphicData uri="http://schemas.openxmlformats.org/presentationml/2006/ole">
            <mc:AlternateContent xmlns:mc="http://schemas.openxmlformats.org/markup-compatibility/2006">
              <mc:Choice xmlns:v="urn:schemas-microsoft-com:vml" Requires="v">
                <p:oleObj spid="_x0000_s39951" name="Equation" r:id="rId7" imgW="583920" imgH="241200" progId="Equation.DSMT4">
                  <p:embed/>
                </p:oleObj>
              </mc:Choice>
              <mc:Fallback>
                <p:oleObj name="Equation" r:id="rId7" imgW="583920" imgH="241200" progId="Equation.DSMT4">
                  <p:embed/>
                  <p:pic>
                    <p:nvPicPr>
                      <p:cNvPr id="0" name="2 Objeto"/>
                      <p:cNvPicPr>
                        <a:picLocks noChangeAspect="1" noChangeArrowheads="1"/>
                      </p:cNvPicPr>
                      <p:nvPr/>
                    </p:nvPicPr>
                    <p:blipFill>
                      <a:blip r:embed="rId8"/>
                      <a:srcRect/>
                      <a:stretch>
                        <a:fillRect/>
                      </a:stretch>
                    </p:blipFill>
                    <p:spPr bwMode="auto">
                      <a:xfrm>
                        <a:off x="5868144" y="2440167"/>
                        <a:ext cx="10620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0683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5832648" cy="1171600"/>
          </a:xfrm>
        </p:spPr>
        <p:txBody>
          <a:bodyPr/>
          <a:lstStyle/>
          <a:p>
            <a:pPr>
              <a:buNone/>
            </a:pPr>
            <a:r>
              <a:rPr lang="es-VE" dirty="0" smtClean="0"/>
              <a:t>Razonamiento de Planck</a:t>
            </a:r>
            <a:endParaRPr lang="es-VE" dirty="0"/>
          </a:p>
        </p:txBody>
      </p:sp>
      <p:sp>
        <p:nvSpPr>
          <p:cNvPr id="6" name="5 CuadroTexto"/>
          <p:cNvSpPr txBox="1"/>
          <p:nvPr/>
        </p:nvSpPr>
        <p:spPr>
          <a:xfrm>
            <a:off x="5220072" y="5546651"/>
            <a:ext cx="3598288" cy="72008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Planck analizo</a:t>
            </a:r>
            <a:r>
              <a:rPr kumimoji="0" lang="es-VE" sz="2400" b="0" i="0" u="none" strike="noStrike" kern="1200" cap="none" spc="0" normalizeH="0" noProof="0" dirty="0" smtClean="0">
                <a:ln>
                  <a:noFill/>
                </a:ln>
                <a:solidFill>
                  <a:schemeClr val="tx1"/>
                </a:solidFill>
                <a:effectLst/>
                <a:uLnTx/>
                <a:uFillTx/>
                <a:latin typeface="Perpetua" pitchFamily="18" charset="0"/>
                <a:ea typeface="+mj-ea"/>
                <a:cs typeface="+mj-cs"/>
              </a:rPr>
              <a:t> </a:t>
            </a: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2 casos limites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09328"/>
            <a:ext cx="3757613" cy="384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1" name="10 CuadroTexto"/>
              <p:cNvSpPr txBox="1"/>
              <p:nvPr/>
            </p:nvSpPr>
            <p:spPr>
              <a:xfrm>
                <a:off x="6438851" y="1196752"/>
                <a:ext cx="1944216" cy="1017777"/>
              </a:xfrm>
              <a:prstGeom prst="rect">
                <a:avLst/>
              </a:prstGeom>
            </p:spPr>
            <p:txBody>
              <a:bodyPr vert="horz" wrap="none" lIns="91440" tIns="45720" rIns="91440" bIns="45720" rtlCol="0" anchor="ctr">
                <a:normAutofit fontScale="85000" lnSpcReduction="10000"/>
              </a:bodyPr>
              <a:lstStyle/>
              <a:p>
                <a:pPr>
                  <a:spcBef>
                    <a:spcPct val="0"/>
                  </a:spcBef>
                </a:pPr>
                <a14:m>
                  <m:oMathPara xmlns:m="http://schemas.openxmlformats.org/officeDocument/2006/math">
                    <m:oMathParaPr>
                      <m:jc m:val="centerGroup"/>
                    </m:oMathParaPr>
                    <m:oMath xmlns:m="http://schemas.openxmlformats.org/officeDocument/2006/math">
                      <m:r>
                        <a:rPr kumimoji="0" lang="es-VE" sz="2400" b="0" i="1" u="none" strike="noStrike" kern="1200" cap="none" spc="0" normalizeH="0" baseline="0" noProof="0" smtClean="0">
                          <a:ln>
                            <a:noFill/>
                          </a:ln>
                          <a:solidFill>
                            <a:schemeClr val="tx1"/>
                          </a:solidFill>
                          <a:effectLst/>
                          <a:uLnTx/>
                          <a:uFillTx/>
                          <a:latin typeface="Cambria Math"/>
                          <a:ea typeface="+mj-ea"/>
                          <a:cs typeface="+mj-cs"/>
                        </a:rPr>
                        <m:t>𝑃</m:t>
                      </m:r>
                      <m:d>
                        <m:dPr>
                          <m:ctrlPr>
                            <a:rPr kumimoji="0" lang="es-VE" sz="2400" b="0" i="1" u="none" strike="noStrike" kern="1200" cap="none" spc="0" normalizeH="0" baseline="0" noProof="0" smtClean="0">
                              <a:ln>
                                <a:noFill/>
                              </a:ln>
                              <a:solidFill>
                                <a:schemeClr val="tx1"/>
                              </a:solidFill>
                              <a:effectLst/>
                              <a:uLnTx/>
                              <a:uFillTx/>
                              <a:latin typeface="Cambria Math"/>
                              <a:ea typeface="+mj-ea"/>
                              <a:cs typeface="+mj-cs"/>
                            </a:rPr>
                          </m:ctrlPr>
                        </m:dPr>
                        <m:e>
                          <m:r>
                            <a:rPr kumimoji="0" lang="es-VE" sz="2400" b="0" i="1" u="none" strike="noStrike" kern="1200" cap="none" spc="0" normalizeH="0" baseline="0" noProof="0" smtClean="0">
                              <a:ln>
                                <a:noFill/>
                              </a:ln>
                              <a:solidFill>
                                <a:schemeClr val="tx1"/>
                              </a:solidFill>
                              <a:effectLst/>
                              <a:uLnTx/>
                              <a:uFillTx/>
                              <a:latin typeface="Cambria Math"/>
                              <a:ea typeface="+mj-ea"/>
                              <a:cs typeface="+mj-cs"/>
                            </a:rPr>
                            <m:t>𝐸</m:t>
                          </m:r>
                        </m:e>
                      </m:d>
                      <m:r>
                        <a:rPr kumimoji="0" lang="es-VE" sz="2400" b="0" i="1" u="none" strike="noStrike" kern="1200" cap="none" spc="0" normalizeH="0" baseline="0" noProof="0" smtClean="0">
                          <a:ln>
                            <a:noFill/>
                          </a:ln>
                          <a:solidFill>
                            <a:schemeClr val="tx1"/>
                          </a:solidFill>
                          <a:effectLst/>
                          <a:uLnTx/>
                          <a:uFillTx/>
                          <a:latin typeface="Cambria Math"/>
                          <a:ea typeface="+mj-ea"/>
                          <a:cs typeface="+mj-cs"/>
                        </a:rPr>
                        <m:t>=</m:t>
                      </m:r>
                      <m:f>
                        <m:fPr>
                          <m:ctrlPr>
                            <a:rPr kumimoji="0" lang="es-VE" sz="2400" b="0" i="1" u="none" strike="noStrike" kern="1200" cap="none" spc="0" normalizeH="0" baseline="0" noProof="0" smtClean="0">
                              <a:ln>
                                <a:noFill/>
                              </a:ln>
                              <a:solidFill>
                                <a:schemeClr val="tx1"/>
                              </a:solidFill>
                              <a:effectLst/>
                              <a:uLnTx/>
                              <a:uFillTx/>
                              <a:latin typeface="Cambria Math"/>
                              <a:ea typeface="+mj-ea"/>
                              <a:cs typeface="+mj-cs"/>
                            </a:rPr>
                          </m:ctrlPr>
                        </m:fPr>
                        <m:num>
                          <m:sSup>
                            <m:sSupPr>
                              <m:ctrlPr>
                                <a:rPr lang="es-VE" sz="2400" i="1">
                                  <a:latin typeface="Cambria Math"/>
                                </a:rPr>
                              </m:ctrlPr>
                            </m:sSupPr>
                            <m:e>
                              <m:r>
                                <a:rPr lang="es-VE" sz="2400" i="1">
                                  <a:latin typeface="Cambria Math"/>
                                </a:rPr>
                                <m:t>𝑒</m:t>
                              </m:r>
                            </m:e>
                            <m:sup>
                              <m:f>
                                <m:fPr>
                                  <m:type m:val="lin"/>
                                  <m:ctrlPr>
                                    <a:rPr lang="es-VE" sz="2400" i="1">
                                      <a:latin typeface="Cambria Math"/>
                                    </a:rPr>
                                  </m:ctrlPr>
                                </m:fPr>
                                <m:num>
                                  <m:r>
                                    <a:rPr lang="es-VE" sz="2400" i="1">
                                      <a:latin typeface="Cambria Math"/>
                                    </a:rPr>
                                    <m:t>−</m:t>
                                  </m:r>
                                  <m:r>
                                    <a:rPr lang="es-VE" sz="2400" i="1">
                                      <a:latin typeface="Cambria Math"/>
                                    </a:rPr>
                                    <m:t>𝐸</m:t>
                                  </m:r>
                                </m:num>
                                <m:den>
                                  <m:sSub>
                                    <m:sSubPr>
                                      <m:ctrlPr>
                                        <a:rPr lang="es-VE" sz="2400" i="1">
                                          <a:latin typeface="Cambria Math"/>
                                        </a:rPr>
                                      </m:ctrlPr>
                                    </m:sSubPr>
                                    <m:e>
                                      <m:r>
                                        <a:rPr lang="es-VE" sz="2400" i="1">
                                          <a:latin typeface="Cambria Math"/>
                                        </a:rPr>
                                        <m:t>𝑘</m:t>
                                      </m:r>
                                    </m:e>
                                    <m:sub>
                                      <m:r>
                                        <a:rPr lang="es-VE" sz="2400" i="1">
                                          <a:latin typeface="Cambria Math"/>
                                        </a:rPr>
                                        <m:t>𝐵</m:t>
                                      </m:r>
                                    </m:sub>
                                  </m:sSub>
                                  <m:r>
                                    <a:rPr lang="es-VE" sz="2400" i="1">
                                      <a:latin typeface="Cambria Math"/>
                                    </a:rPr>
                                    <m:t>𝑇</m:t>
                                  </m:r>
                                </m:den>
                              </m:f>
                            </m:sup>
                          </m:sSup>
                        </m:num>
                        <m:den>
                          <m:sSub>
                            <m:sSubPr>
                              <m:ctrlPr>
                                <a:rPr lang="es-VE" sz="2400" i="1">
                                  <a:latin typeface="Cambria Math"/>
                                </a:rPr>
                              </m:ctrlPr>
                            </m:sSubPr>
                            <m:e>
                              <m:r>
                                <a:rPr lang="es-VE" sz="2400" i="1">
                                  <a:latin typeface="Cambria Math"/>
                                </a:rPr>
                                <m:t>𝑘</m:t>
                              </m:r>
                            </m:e>
                            <m:sub>
                              <m:r>
                                <a:rPr lang="es-VE" sz="2400" i="1">
                                  <a:latin typeface="Cambria Math"/>
                                </a:rPr>
                                <m:t>𝐵</m:t>
                              </m:r>
                            </m:sub>
                          </m:sSub>
                          <m:r>
                            <a:rPr lang="es-VE" sz="2400" i="1">
                              <a:latin typeface="Cambria Math"/>
                            </a:rPr>
                            <m:t>𝑇</m:t>
                          </m:r>
                        </m:den>
                      </m:f>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p:sp>
            <p:nvSpPr>
              <p:cNvPr id="11" name="10 CuadroTexto"/>
              <p:cNvSpPr txBox="1">
                <a:spLocks noRot="1" noChangeAspect="1" noMove="1" noResize="1" noEditPoints="1" noAdjustHandles="1" noChangeArrowheads="1" noChangeShapeType="1" noTextEdit="1"/>
              </p:cNvSpPr>
              <p:nvPr/>
            </p:nvSpPr>
            <p:spPr>
              <a:xfrm>
                <a:off x="6438851" y="1196752"/>
                <a:ext cx="1944216" cy="1017777"/>
              </a:xfrm>
              <a:prstGeom prst="rect">
                <a:avLst/>
              </a:prstGeom>
              <a:blipFill rotWithShape="1">
                <a:blip r:embed="rId4"/>
                <a:stretch>
                  <a:fillRect/>
                </a:stretch>
              </a:blipFill>
            </p:spPr>
            <p:txBody>
              <a:bodyPr/>
              <a:lstStyle/>
              <a:p>
                <a:r>
                  <a:rPr lang="es-VE">
                    <a:noFill/>
                  </a:rPr>
                  <a:t> </a:t>
                </a:r>
              </a:p>
            </p:txBody>
          </p:sp>
        </mc:Fallback>
      </mc:AlternateContent>
      <p:cxnSp>
        <p:nvCxnSpPr>
          <p:cNvPr id="13" name="12 Conector recto de flecha"/>
          <p:cNvCxnSpPr/>
          <p:nvPr/>
        </p:nvCxnSpPr>
        <p:spPr>
          <a:xfrm>
            <a:off x="5220072" y="2503794"/>
            <a:ext cx="606711" cy="512694"/>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flipH="1">
            <a:off x="1547664" y="3140968"/>
            <a:ext cx="4337917" cy="187220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4" name="3 Objeto"/>
          <p:cNvGraphicFramePr>
            <a:graphicFrameLocks noChangeAspect="1"/>
          </p:cNvGraphicFramePr>
          <p:nvPr>
            <p:extLst>
              <p:ext uri="{D42A27DB-BD31-4B8C-83A1-F6EECF244321}">
                <p14:modId xmlns:p14="http://schemas.microsoft.com/office/powerpoint/2010/main" val="2352295529"/>
              </p:ext>
            </p:extLst>
          </p:nvPr>
        </p:nvGraphicFramePr>
        <p:xfrm>
          <a:off x="4342154" y="996327"/>
          <a:ext cx="1502331" cy="1523491"/>
        </p:xfrm>
        <a:graphic>
          <a:graphicData uri="http://schemas.openxmlformats.org/presentationml/2006/ole">
            <mc:AlternateContent xmlns:mc="http://schemas.openxmlformats.org/markup-compatibility/2006">
              <mc:Choice xmlns:v="urn:schemas-microsoft-com:vml" Requires="v">
                <p:oleObj spid="_x0000_s38936" name="Equation" r:id="rId5" imgW="901440" imgH="914400" progId="Equation.DSMT4">
                  <p:embed/>
                </p:oleObj>
              </mc:Choice>
              <mc:Fallback>
                <p:oleObj name="Equation" r:id="rId5" imgW="901440" imgH="914400" progId="Equation.DSMT4">
                  <p:embed/>
                  <p:pic>
                    <p:nvPicPr>
                      <p:cNvPr id="0" name=""/>
                      <p:cNvPicPr/>
                      <p:nvPr/>
                    </p:nvPicPr>
                    <p:blipFill>
                      <a:blip r:embed="rId6"/>
                      <a:stretch>
                        <a:fillRect/>
                      </a:stretch>
                    </p:blipFill>
                    <p:spPr>
                      <a:xfrm>
                        <a:off x="4342154" y="996327"/>
                        <a:ext cx="1502331" cy="1523491"/>
                      </a:xfrm>
                      <a:prstGeom prst="rect">
                        <a:avLst/>
                      </a:prstGeom>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953079518"/>
              </p:ext>
            </p:extLst>
          </p:nvPr>
        </p:nvGraphicFramePr>
        <p:xfrm>
          <a:off x="6012160" y="2760141"/>
          <a:ext cx="1326555" cy="547925"/>
        </p:xfrm>
        <a:graphic>
          <a:graphicData uri="http://schemas.openxmlformats.org/presentationml/2006/ole">
            <mc:AlternateContent xmlns:mc="http://schemas.openxmlformats.org/markup-compatibility/2006">
              <mc:Choice xmlns:v="urn:schemas-microsoft-com:vml" Requires="v">
                <p:oleObj spid="_x0000_s38937" name="Equation" r:id="rId7" imgW="583920" imgH="241200" progId="Equation.DSMT4">
                  <p:embed/>
                </p:oleObj>
              </mc:Choice>
              <mc:Fallback>
                <p:oleObj name="Equation" r:id="rId7" imgW="583920" imgH="241200" progId="Equation.DSMT4">
                  <p:embed/>
                  <p:pic>
                    <p:nvPicPr>
                      <p:cNvPr id="0" name=""/>
                      <p:cNvPicPr/>
                      <p:nvPr/>
                    </p:nvPicPr>
                    <p:blipFill>
                      <a:blip r:embed="rId8"/>
                      <a:stretch>
                        <a:fillRect/>
                      </a:stretch>
                    </p:blipFill>
                    <p:spPr>
                      <a:xfrm>
                        <a:off x="6012160" y="2760141"/>
                        <a:ext cx="1326555" cy="547925"/>
                      </a:xfrm>
                      <a:prstGeom prst="rect">
                        <a:avLst/>
                      </a:prstGeom>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3869579315"/>
              </p:ext>
            </p:extLst>
          </p:nvPr>
        </p:nvGraphicFramePr>
        <p:xfrm>
          <a:off x="539552" y="5546651"/>
          <a:ext cx="1219625" cy="598725"/>
        </p:xfrm>
        <a:graphic>
          <a:graphicData uri="http://schemas.openxmlformats.org/presentationml/2006/ole">
            <mc:AlternateContent xmlns:mc="http://schemas.openxmlformats.org/markup-compatibility/2006">
              <mc:Choice xmlns:v="urn:schemas-microsoft-com:vml" Requires="v">
                <p:oleObj spid="_x0000_s38938" name="Equation" r:id="rId9" imgW="698400" imgH="342720" progId="Equation.DSMT4">
                  <p:embed/>
                </p:oleObj>
              </mc:Choice>
              <mc:Fallback>
                <p:oleObj name="Equation" r:id="rId9" imgW="698400" imgH="342720" progId="Equation.DSMT4">
                  <p:embed/>
                  <p:pic>
                    <p:nvPicPr>
                      <p:cNvPr id="0" name=""/>
                      <p:cNvPicPr/>
                      <p:nvPr/>
                    </p:nvPicPr>
                    <p:blipFill>
                      <a:blip r:embed="rId10"/>
                      <a:stretch>
                        <a:fillRect/>
                      </a:stretch>
                    </p:blipFill>
                    <p:spPr>
                      <a:xfrm>
                        <a:off x="539552" y="5546651"/>
                        <a:ext cx="1219625" cy="598725"/>
                      </a:xfrm>
                      <a:prstGeom prst="rect">
                        <a:avLst/>
                      </a:prstGeom>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2162009339"/>
              </p:ext>
            </p:extLst>
          </p:nvPr>
        </p:nvGraphicFramePr>
        <p:xfrm>
          <a:off x="3203848" y="5462241"/>
          <a:ext cx="1219200" cy="598488"/>
        </p:xfrm>
        <a:graphic>
          <a:graphicData uri="http://schemas.openxmlformats.org/presentationml/2006/ole">
            <mc:AlternateContent xmlns:mc="http://schemas.openxmlformats.org/markup-compatibility/2006">
              <mc:Choice xmlns:v="urn:schemas-microsoft-com:vml" Requires="v">
                <p:oleObj spid="_x0000_s38939" name="Equation" r:id="rId11" imgW="698400" imgH="342720" progId="Equation.DSMT4">
                  <p:embed/>
                </p:oleObj>
              </mc:Choice>
              <mc:Fallback>
                <p:oleObj name="Equation" r:id="rId11" imgW="698400" imgH="342720" progId="Equation.DSMT4">
                  <p:embed/>
                  <p:pic>
                    <p:nvPicPr>
                      <p:cNvPr id="0" name="6 Objeto"/>
                      <p:cNvPicPr>
                        <a:picLocks noChangeAspect="1" noChangeArrowheads="1"/>
                      </p:cNvPicPr>
                      <p:nvPr/>
                    </p:nvPicPr>
                    <p:blipFill>
                      <a:blip r:embed="rId12"/>
                      <a:srcRect/>
                      <a:stretch>
                        <a:fillRect/>
                      </a:stretch>
                    </p:blipFill>
                    <p:spPr bwMode="auto">
                      <a:xfrm>
                        <a:off x="3203848" y="5462241"/>
                        <a:ext cx="12192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0351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5832648" cy="1171600"/>
          </a:xfrm>
        </p:spPr>
        <p:txBody>
          <a:bodyPr/>
          <a:lstStyle/>
          <a:p>
            <a:pPr>
              <a:buNone/>
            </a:pPr>
            <a:r>
              <a:rPr lang="es-VE" dirty="0" smtClean="0"/>
              <a:t>Razonamiento de Planck</a:t>
            </a:r>
            <a:endParaRPr lang="es-VE"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52128"/>
            <a:ext cx="3731521" cy="55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6804248" y="1152128"/>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AlternateContent xmlns:mc="http://schemas.openxmlformats.org/markup-compatibility/2006">
        <mc:Choice xmlns:a14="http://schemas.microsoft.com/office/drawing/2010/main" Requires="a14">
          <p:sp>
            <p:nvSpPr>
              <p:cNvPr id="11" name="10 CuadroTexto"/>
              <p:cNvSpPr txBox="1"/>
              <p:nvPr/>
            </p:nvSpPr>
            <p:spPr>
              <a:xfrm>
                <a:off x="6131467" y="2970233"/>
                <a:ext cx="914400" cy="543351"/>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s-VE" sz="2400" b="0" i="1" u="none" strike="noStrike" kern="1200" cap="none" spc="0" normalizeH="0" baseline="0" noProof="0" smtClean="0">
                          <a:ln>
                            <a:noFill/>
                          </a:ln>
                          <a:solidFill>
                            <a:schemeClr val="tx1"/>
                          </a:solidFill>
                          <a:effectLst/>
                          <a:uLnTx/>
                          <a:uFillTx/>
                          <a:latin typeface="Cambria Math"/>
                          <a:ea typeface="+mj-ea"/>
                          <a:cs typeface="+mj-cs"/>
                        </a:rPr>
                        <m:t>𝐸</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𝜈</m:t>
                      </m:r>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p:sp>
            <p:nvSpPr>
              <p:cNvPr id="11" name="10 CuadroTexto"/>
              <p:cNvSpPr txBox="1">
                <a:spLocks noRot="1" noChangeAspect="1" noMove="1" noResize="1" noEditPoints="1" noAdjustHandles="1" noChangeArrowheads="1" noChangeShapeType="1" noTextEdit="1"/>
              </p:cNvSpPr>
              <p:nvPr/>
            </p:nvSpPr>
            <p:spPr>
              <a:xfrm>
                <a:off x="6131467" y="2970233"/>
                <a:ext cx="914400" cy="543351"/>
              </a:xfrm>
              <a:prstGeom prst="rect">
                <a:avLst/>
              </a:prstGeom>
              <a:blipFill rotWithShape="1">
                <a:blip r:embed="rId4"/>
                <a:stretch>
                  <a:fillRect/>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14" name="13 CuadroTexto"/>
              <p:cNvSpPr txBox="1"/>
              <p:nvPr/>
            </p:nvSpPr>
            <p:spPr>
              <a:xfrm>
                <a:off x="5987451" y="3639068"/>
                <a:ext cx="1202432" cy="543351"/>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s-VE" sz="2400" b="0" i="1" u="none" strike="noStrike" kern="1200" cap="none" spc="0" normalizeH="0" baseline="0" noProof="0" smtClean="0">
                          <a:ln>
                            <a:noFill/>
                          </a:ln>
                          <a:solidFill>
                            <a:schemeClr val="tx1"/>
                          </a:solidFill>
                          <a:effectLst/>
                          <a:uLnTx/>
                          <a:uFillTx/>
                          <a:latin typeface="Cambria Math"/>
                          <a:ea typeface="+mj-ea"/>
                          <a:cs typeface="+mj-cs"/>
                        </a:rPr>
                        <m:t>𝐸</m:t>
                      </m:r>
                      <m:r>
                        <a:rPr kumimoji="0" lang="es-VE" sz="2400" b="0" i="1" u="none" strike="noStrike" kern="1200" cap="none" spc="0" normalizeH="0" baseline="0" noProof="0" smtClean="0">
                          <a:ln>
                            <a:noFill/>
                          </a:ln>
                          <a:solidFill>
                            <a:schemeClr val="tx1"/>
                          </a:solidFill>
                          <a:effectLst/>
                          <a:uLnTx/>
                          <a:uFillTx/>
                          <a:latin typeface="Cambria Math"/>
                          <a:ea typeface="+mj-ea"/>
                          <a:cs typeface="+mj-cs"/>
                        </a:rPr>
                        <m:t>=</m:t>
                      </m:r>
                      <m:r>
                        <a:rPr kumimoji="0" lang="es-VE" sz="2400" b="0" i="1" u="none" strike="noStrike" kern="1200" cap="none" spc="0" normalizeH="0" baseline="0" noProof="0" smtClean="0">
                          <a:ln>
                            <a:noFill/>
                          </a:ln>
                          <a:solidFill>
                            <a:schemeClr val="tx1"/>
                          </a:solidFill>
                          <a:effectLst/>
                          <a:uLnTx/>
                          <a:uFillTx/>
                          <a:latin typeface="Cambria Math"/>
                          <a:ea typeface="+mj-ea"/>
                          <a:cs typeface="+mj-cs"/>
                        </a:rPr>
                        <m:t>h</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𝜈</m:t>
                      </m:r>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14" name="13 CuadroTexto"/>
              <p:cNvSpPr txBox="1">
                <a:spLocks noRot="1" noChangeAspect="1" noMove="1" noResize="1" noEditPoints="1" noAdjustHandles="1" noChangeArrowheads="1" noChangeShapeType="1" noTextEdit="1"/>
              </p:cNvSpPr>
              <p:nvPr/>
            </p:nvSpPr>
            <p:spPr>
              <a:xfrm>
                <a:off x="5987451" y="3639068"/>
                <a:ext cx="1202432" cy="543351"/>
              </a:xfrm>
              <a:prstGeom prst="rect">
                <a:avLst/>
              </a:prstGeom>
              <a:blipFill rotWithShape="1">
                <a:blip r:embed="rId5"/>
                <a:stretch>
                  <a:fillRect/>
                </a:stretch>
              </a:blipFill>
            </p:spPr>
            <p:txBody>
              <a:bodyPr/>
              <a:lstStyle/>
              <a:p>
                <a:r>
                  <a:rPr lang="es-VE">
                    <a:noFill/>
                  </a:rPr>
                  <a:t> </a:t>
                </a:r>
              </a:p>
            </p:txBody>
          </p:sp>
        </mc:Fallback>
      </mc:AlternateContent>
      <mc:AlternateContent xmlns:mc="http://schemas.openxmlformats.org/markup-compatibility/2006" xmlns:a14="http://schemas.microsoft.com/office/drawing/2010/main">
        <mc:Choice Requires="a14">
          <p:sp>
            <p:nvSpPr>
              <p:cNvPr id="15" name="14 CuadroTexto"/>
              <p:cNvSpPr txBox="1"/>
              <p:nvPr/>
            </p:nvSpPr>
            <p:spPr>
              <a:xfrm>
                <a:off x="5580112" y="4205918"/>
                <a:ext cx="2448272" cy="760027"/>
              </a:xfrm>
              <a:prstGeom prst="rect">
                <a:avLst/>
              </a:prstGeom>
            </p:spPr>
            <p:txBody>
              <a:bodyPr vert="horz" wrap="none" lIns="91440" tIns="45720" rIns="91440" bIns="45720" rtlCol="0" anchor="ctr">
                <a:normAutofit fontScale="85000" lnSpcReduction="10000"/>
              </a:bodyPr>
              <a:lstStyle/>
              <a:p>
                <a:pPr marL="0" marR="0" indent="0" algn="l" defTabSz="914400" rtl="0" eaLnBrk="1" fontAlgn="auto" latinLnBrk="0" hangingPunct="1">
                  <a:lnSpc>
                    <a:spcPct val="100000"/>
                  </a:lnSpc>
                  <a:spcBef>
                    <a:spcPct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s-VE" sz="2400" b="0" i="1" u="none" strike="noStrike" kern="1200" cap="none" spc="0" normalizeH="0" baseline="0" noProof="0" smtClean="0">
                          <a:ln>
                            <a:noFill/>
                          </a:ln>
                          <a:solidFill>
                            <a:schemeClr val="tx1"/>
                          </a:solidFill>
                          <a:effectLst/>
                          <a:uLnTx/>
                          <a:uFillTx/>
                          <a:latin typeface="Cambria Math"/>
                          <a:ea typeface="+mj-ea"/>
                          <a:cs typeface="+mj-cs"/>
                        </a:rPr>
                        <m:t>h</m:t>
                      </m:r>
                      <m:r>
                        <a:rPr kumimoji="0" lang="es-VE" sz="2400" b="0" i="1" u="none" strike="noStrike" kern="1200" cap="none" spc="0" normalizeH="0" baseline="0" noProof="0" smtClean="0">
                          <a:ln>
                            <a:noFill/>
                          </a:ln>
                          <a:solidFill>
                            <a:schemeClr val="tx1"/>
                          </a:solidFill>
                          <a:effectLst/>
                          <a:uLnTx/>
                          <a:uFillTx/>
                          <a:latin typeface="Cambria Math"/>
                          <a:ea typeface="+mj-ea"/>
                          <a:cs typeface="+mj-cs"/>
                        </a:rPr>
                        <m:t>=6,63×</m:t>
                      </m:r>
                      <m:sSup>
                        <m:sSupPr>
                          <m:ctrlP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ctrlPr>
                        </m:sSupPr>
                        <m:e>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10</m:t>
                          </m:r>
                        </m:e>
                        <m:sup>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−34</m:t>
                          </m:r>
                        </m:sup>
                      </m:sSup>
                      <m:r>
                        <m:rPr>
                          <m:nor/>
                        </m:rPr>
                        <a:rPr kumimoji="0" lang="es-VE" sz="2400" b="0" i="0" u="none" strike="noStrike" kern="1200" cap="none" spc="0" normalizeH="0" baseline="0" noProof="0" smtClean="0">
                          <a:ln>
                            <a:noFill/>
                          </a:ln>
                          <a:solidFill>
                            <a:schemeClr val="tx1"/>
                          </a:solidFill>
                          <a:effectLst/>
                          <a:uLnTx/>
                          <a:uFillTx/>
                          <a:latin typeface="Cambria Math"/>
                          <a:ea typeface="Cambria Math"/>
                          <a:cs typeface="+mj-cs"/>
                        </a:rPr>
                        <m:t> </m:t>
                      </m:r>
                      <m:r>
                        <m:rPr>
                          <m:nor/>
                        </m:rPr>
                        <a:rPr kumimoji="0" lang="es-VE" sz="2400" b="0" i="0" u="none" strike="noStrike" kern="1200" cap="none" spc="0" normalizeH="0" baseline="0" noProof="0" smtClean="0">
                          <a:ln>
                            <a:noFill/>
                          </a:ln>
                          <a:solidFill>
                            <a:schemeClr val="tx1"/>
                          </a:solidFill>
                          <a:effectLst/>
                          <a:uLnTx/>
                          <a:uFillTx/>
                          <a:latin typeface="Cambria Math"/>
                          <a:ea typeface="Cambria Math"/>
                          <a:cs typeface="+mj-cs"/>
                        </a:rPr>
                        <m:t>J</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m:t>
                      </m:r>
                      <m:r>
                        <a:rPr kumimoji="0" lang="es-VE" sz="2400" b="0" i="1" u="none" strike="noStrike" kern="1200" cap="none" spc="0" normalizeH="0" baseline="0" noProof="0" smtClean="0">
                          <a:ln>
                            <a:noFill/>
                          </a:ln>
                          <a:solidFill>
                            <a:schemeClr val="tx1"/>
                          </a:solidFill>
                          <a:effectLst/>
                          <a:uLnTx/>
                          <a:uFillTx/>
                          <a:latin typeface="Cambria Math"/>
                          <a:ea typeface="Cambria Math"/>
                          <a:cs typeface="+mj-cs"/>
                        </a:rPr>
                        <m:t>𝑠</m:t>
                      </m:r>
                    </m:oMath>
                  </m:oMathPara>
                </a14:m>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mc:Choice>
        <mc:Fallback xmlns="">
          <p:sp>
            <p:nvSpPr>
              <p:cNvPr id="15" name="14 CuadroTexto"/>
              <p:cNvSpPr txBox="1">
                <a:spLocks noRot="1" noChangeAspect="1" noMove="1" noResize="1" noEditPoints="1" noAdjustHandles="1" noChangeArrowheads="1" noChangeShapeType="1" noTextEdit="1"/>
              </p:cNvSpPr>
              <p:nvPr/>
            </p:nvSpPr>
            <p:spPr>
              <a:xfrm>
                <a:off x="5580112" y="4205918"/>
                <a:ext cx="2448272" cy="760027"/>
              </a:xfrm>
              <a:prstGeom prst="rect">
                <a:avLst/>
              </a:prstGeom>
              <a:blipFill rotWithShape="1">
                <a:blip r:embed="rId6"/>
                <a:stretch>
                  <a:fillRect r="-995"/>
                </a:stretch>
              </a:blipFill>
            </p:spPr>
            <p:txBody>
              <a:bodyPr/>
              <a:lstStyle/>
              <a:p>
                <a:r>
                  <a:rPr lang="es-VE">
                    <a:noFill/>
                  </a:rPr>
                  <a:t> </a:t>
                </a:r>
              </a:p>
            </p:txBody>
          </p:sp>
        </mc:Fallback>
      </mc:AlternateContent>
      <p:graphicFrame>
        <p:nvGraphicFramePr>
          <p:cNvPr id="3" name="2 Objeto"/>
          <p:cNvGraphicFramePr>
            <a:graphicFrameLocks noChangeAspect="1"/>
          </p:cNvGraphicFramePr>
          <p:nvPr>
            <p:extLst>
              <p:ext uri="{D42A27DB-BD31-4B8C-83A1-F6EECF244321}">
                <p14:modId xmlns:p14="http://schemas.microsoft.com/office/powerpoint/2010/main" val="803021671"/>
              </p:ext>
            </p:extLst>
          </p:nvPr>
        </p:nvGraphicFramePr>
        <p:xfrm>
          <a:off x="5424461" y="1362030"/>
          <a:ext cx="1944216" cy="1624282"/>
        </p:xfrm>
        <a:graphic>
          <a:graphicData uri="http://schemas.openxmlformats.org/presentationml/2006/ole">
            <mc:AlternateContent xmlns:mc="http://schemas.openxmlformats.org/markup-compatibility/2006">
              <mc:Choice xmlns:v="urn:schemas-microsoft-com:vml" Requires="v">
                <p:oleObj spid="_x0000_s37904" name="Equation" r:id="rId7" imgW="1002960" imgH="838080" progId="Equation.DSMT4">
                  <p:embed/>
                </p:oleObj>
              </mc:Choice>
              <mc:Fallback>
                <p:oleObj name="Equation" r:id="rId7" imgW="1002960" imgH="838080" progId="Equation.DSMT4">
                  <p:embed/>
                  <p:pic>
                    <p:nvPicPr>
                      <p:cNvPr id="0" name=""/>
                      <p:cNvPicPr/>
                      <p:nvPr/>
                    </p:nvPicPr>
                    <p:blipFill>
                      <a:blip r:embed="rId8"/>
                      <a:stretch>
                        <a:fillRect/>
                      </a:stretch>
                    </p:blipFill>
                    <p:spPr>
                      <a:xfrm>
                        <a:off x="5424461" y="1362030"/>
                        <a:ext cx="1944216" cy="1624282"/>
                      </a:xfrm>
                      <a:prstGeom prst="rect">
                        <a:avLst/>
                      </a:prstGeom>
                    </p:spPr>
                  </p:pic>
                </p:oleObj>
              </mc:Fallback>
            </mc:AlternateContent>
          </a:graphicData>
        </a:graphic>
      </p:graphicFrame>
      <p:graphicFrame>
        <p:nvGraphicFramePr>
          <p:cNvPr id="4" name="3 Objeto"/>
          <p:cNvGraphicFramePr>
            <a:graphicFrameLocks noChangeAspect="1"/>
          </p:cNvGraphicFramePr>
          <p:nvPr>
            <p:extLst>
              <p:ext uri="{D42A27DB-BD31-4B8C-83A1-F6EECF244321}">
                <p14:modId xmlns:p14="http://schemas.microsoft.com/office/powerpoint/2010/main" val="577923841"/>
              </p:ext>
            </p:extLst>
          </p:nvPr>
        </p:nvGraphicFramePr>
        <p:xfrm>
          <a:off x="5602401" y="4989972"/>
          <a:ext cx="2425983" cy="845006"/>
        </p:xfrm>
        <a:graphic>
          <a:graphicData uri="http://schemas.openxmlformats.org/presentationml/2006/ole">
            <mc:AlternateContent xmlns:mc="http://schemas.openxmlformats.org/markup-compatibility/2006">
              <mc:Choice xmlns:v="urn:schemas-microsoft-com:vml" Requires="v">
                <p:oleObj spid="_x0000_s37905" name="Equation" r:id="rId9" imgW="1130040" imgH="393480" progId="Equation.DSMT4">
                  <p:embed/>
                </p:oleObj>
              </mc:Choice>
              <mc:Fallback>
                <p:oleObj name="Equation" r:id="rId9" imgW="1130040" imgH="393480" progId="Equation.DSMT4">
                  <p:embed/>
                  <p:pic>
                    <p:nvPicPr>
                      <p:cNvPr id="0" name=""/>
                      <p:cNvPicPr/>
                      <p:nvPr/>
                    </p:nvPicPr>
                    <p:blipFill>
                      <a:blip r:embed="rId10"/>
                      <a:stretch>
                        <a:fillRect/>
                      </a:stretch>
                    </p:blipFill>
                    <p:spPr>
                      <a:xfrm>
                        <a:off x="5602401" y="4989972"/>
                        <a:ext cx="2425983" cy="845006"/>
                      </a:xfrm>
                      <a:prstGeom prst="rect">
                        <a:avLst/>
                      </a:prstGeom>
                    </p:spPr>
                  </p:pic>
                </p:oleObj>
              </mc:Fallback>
            </mc:AlternateContent>
          </a:graphicData>
        </a:graphic>
      </p:graphicFrame>
    </p:spTree>
    <p:extLst>
      <p:ext uri="{BB962C8B-B14F-4D97-AF65-F5344CB8AC3E}">
        <p14:creationId xmlns:p14="http://schemas.microsoft.com/office/powerpoint/2010/main" val="1799966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2276872"/>
            <a:ext cx="5616624" cy="2808312"/>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6 CuadroTexto"/>
          <p:cNvSpPr txBox="1"/>
          <p:nvPr/>
        </p:nvSpPr>
        <p:spPr>
          <a:xfrm>
            <a:off x="827584" y="836712"/>
            <a:ext cx="6408712" cy="108012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7 Título"/>
          <p:cNvSpPr>
            <a:spLocks noGrp="1"/>
          </p:cNvSpPr>
          <p:nvPr>
            <p:ph type="title"/>
          </p:nvPr>
        </p:nvSpPr>
        <p:spPr>
          <a:xfrm>
            <a:off x="0" y="620688"/>
            <a:ext cx="6516216" cy="639763"/>
          </a:xfrm>
        </p:spPr>
        <p:txBody>
          <a:bodyPr/>
          <a:lstStyle/>
          <a:p>
            <a:pPr>
              <a:buNone/>
            </a:pPr>
            <a:r>
              <a:rPr lang="es-VE" dirty="0" smtClean="0"/>
              <a:t>¿Qué es la física moderna?</a:t>
            </a:r>
            <a:endParaRPr lang="es-VE" dirty="0"/>
          </a:p>
        </p:txBody>
      </p:sp>
      <p:sp>
        <p:nvSpPr>
          <p:cNvPr id="10" name="9 CuadroTexto"/>
          <p:cNvSpPr txBox="1"/>
          <p:nvPr/>
        </p:nvSpPr>
        <p:spPr>
          <a:xfrm>
            <a:off x="323528" y="1340768"/>
            <a:ext cx="7848872" cy="864096"/>
          </a:xfrm>
          <a:prstGeom prst="rect">
            <a:avLst/>
          </a:prstGeom>
        </p:spPr>
        <p:txBody>
          <a:bodyPr vert="horz" wrap="square" lIns="91440" tIns="45720" rIns="91440" bIns="45720" rtlCol="0" anchor="ctr">
            <a:noAutofit/>
          </a:bodyPr>
          <a:lstStyle/>
          <a:p>
            <a:pPr marL="342900" marR="0" indent="-342900" algn="l" defTabSz="914400" rtl="0" eaLnBrk="1" fontAlgn="auto" latinLnBrk="0" hangingPunct="1">
              <a:lnSpc>
                <a:spcPct val="100000"/>
              </a:lnSpc>
              <a:spcBef>
                <a:spcPct val="0"/>
              </a:spcBef>
              <a:spcAft>
                <a:spcPts val="0"/>
              </a:spcAft>
              <a:buClrTx/>
              <a:buSzTx/>
              <a:buFont typeface="+mj-lt"/>
              <a:buAutoNum type="arabicPeriod" startAt="2"/>
              <a:tabLst/>
            </a:pPr>
            <a:r>
              <a:rPr lang="es-VE" dirty="0" smtClean="0">
                <a:ea typeface="+mj-ea"/>
                <a:cs typeface="+mj-cs"/>
              </a:rPr>
              <a:t>La física moderna se divide en una variedad de áreas diferentes de estudio.</a:t>
            </a:r>
          </a:p>
        </p:txBody>
      </p:sp>
      <p:grpSp>
        <p:nvGrpSpPr>
          <p:cNvPr id="9" name="Diagram 2"/>
          <p:cNvGrpSpPr>
            <a:grpSpLocks noChangeAspect="1"/>
          </p:cNvGrpSpPr>
          <p:nvPr/>
        </p:nvGrpSpPr>
        <p:grpSpPr bwMode="auto">
          <a:xfrm>
            <a:off x="4644008" y="2060848"/>
            <a:ext cx="4135358" cy="4113821"/>
            <a:chOff x="816" y="118"/>
            <a:chExt cx="4416" cy="4393"/>
          </a:xfrm>
        </p:grpSpPr>
        <p:graphicFrame>
          <p:nvGraphicFramePr>
            <p:cNvPr id="13" name="12 Diagrama"/>
            <p:cNvGraphicFramePr/>
            <p:nvPr/>
          </p:nvGraphicFramePr>
          <p:xfrm>
            <a:off x="816" y="118"/>
            <a:ext cx="4416" cy="3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Box 11"/>
            <p:cNvSpPr txBox="1">
              <a:spLocks noChangeArrowheads="1"/>
            </p:cNvSpPr>
            <p:nvPr/>
          </p:nvSpPr>
          <p:spPr bwMode="auto">
            <a:xfrm>
              <a:off x="1585" y="4117"/>
              <a:ext cx="2999" cy="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Leyes</a:t>
              </a:r>
              <a:r>
                <a:rPr kumimoji="0" lang="en-US" sz="1800" b="1" i="0" u="none" strike="noStrike" cap="none" normalizeH="0" baseline="0" dirty="0" smtClean="0">
                  <a:ln>
                    <a:noFill/>
                  </a:ln>
                  <a:solidFill>
                    <a:schemeClr val="tx1"/>
                  </a:solidFill>
                  <a:effectLst/>
                  <a:latin typeface="Arial" charset="0"/>
                </a:rPr>
                <a:t> de </a:t>
              </a:r>
              <a:r>
                <a:rPr kumimoji="0" lang="en-US" sz="1800" b="1" i="0" u="none" strike="noStrike" cap="none" normalizeH="0" baseline="0" dirty="0" err="1" smtClean="0">
                  <a:ln>
                    <a:noFill/>
                  </a:ln>
                  <a:solidFill>
                    <a:schemeClr val="tx1"/>
                  </a:solidFill>
                  <a:effectLst/>
                  <a:latin typeface="Arial" charset="0"/>
                </a:rPr>
                <a:t>Conservación</a:t>
              </a:r>
              <a:endParaRPr kumimoji="0" lang="en-US" sz="1800" b="0" i="0" u="none" strike="noStrike" cap="none" normalizeH="0" baseline="0" dirty="0" smtClean="0">
                <a:ln>
                  <a:noFill/>
                </a:ln>
                <a:solidFill>
                  <a:schemeClr val="tx1"/>
                </a:solidFill>
                <a:effectLst/>
                <a:latin typeface="Arial" charset="0"/>
              </a:endParaRPr>
            </a:p>
          </p:txBody>
        </p:sp>
        <p:sp>
          <p:nvSpPr>
            <p:cNvPr id="12" name="AutoShape 12"/>
            <p:cNvSpPr>
              <a:spLocks noChangeArrowheads="1"/>
            </p:cNvSpPr>
            <p:nvPr/>
          </p:nvSpPr>
          <p:spPr bwMode="auto">
            <a:xfrm>
              <a:off x="2857" y="3293"/>
              <a:ext cx="307" cy="615"/>
            </a:xfrm>
            <a:prstGeom prst="downArrow">
              <a:avLst>
                <a:gd name="adj1" fmla="val 50000"/>
                <a:gd name="adj2" fmla="val 50081"/>
              </a:avLst>
            </a:prstGeom>
            <a:solidFill>
              <a:srgbClr val="0033CC"/>
            </a:solidFill>
            <a:ln w="9525">
              <a:solidFill>
                <a:srgbClr val="FF3300"/>
              </a:solidFill>
              <a:miter lim="800000"/>
              <a:headEnd/>
              <a:tailEnd/>
            </a:ln>
            <a:effectLst/>
          </p:spPr>
          <p:txBody>
            <a:bodyPr vert="eaVert"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VE" sz="1800" b="1" i="0" u="none" strike="noStrike" cap="none" normalizeH="0" baseline="0" smtClean="0">
                <a:ln>
                  <a:noFill/>
                </a:ln>
                <a:solidFill>
                  <a:srgbClr val="000000"/>
                </a:solidFill>
                <a:effectLst/>
                <a:latin typeface="Arial" charset="0"/>
              </a:endParaRPr>
            </a:p>
          </p:txBody>
        </p:sp>
      </p:grpSp>
      <p:grpSp>
        <p:nvGrpSpPr>
          <p:cNvPr id="14" name="Diagram 2"/>
          <p:cNvGrpSpPr>
            <a:grpSpLocks noChangeAspect="1"/>
          </p:cNvGrpSpPr>
          <p:nvPr/>
        </p:nvGrpSpPr>
        <p:grpSpPr bwMode="auto">
          <a:xfrm>
            <a:off x="323528" y="2204864"/>
            <a:ext cx="4135358" cy="4401310"/>
            <a:chOff x="-3576" y="263"/>
            <a:chExt cx="4416" cy="4700"/>
          </a:xfrm>
        </p:grpSpPr>
        <p:graphicFrame>
          <p:nvGraphicFramePr>
            <p:cNvPr id="15" name="14 Diagrama"/>
            <p:cNvGraphicFramePr/>
            <p:nvPr/>
          </p:nvGraphicFramePr>
          <p:xfrm>
            <a:off x="-3576" y="263"/>
            <a:ext cx="4416" cy="39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Box 11"/>
            <p:cNvSpPr txBox="1">
              <a:spLocks noChangeArrowheads="1"/>
            </p:cNvSpPr>
            <p:nvPr/>
          </p:nvSpPr>
          <p:spPr bwMode="auto">
            <a:xfrm>
              <a:off x="-2730" y="4569"/>
              <a:ext cx="2999" cy="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rPr>
                <a:t>Leyes</a:t>
              </a:r>
              <a:r>
                <a:rPr kumimoji="0" lang="en-US" sz="1800" b="1" i="0" u="none" strike="noStrike" cap="none" normalizeH="0" baseline="0" dirty="0" smtClean="0">
                  <a:ln>
                    <a:noFill/>
                  </a:ln>
                  <a:solidFill>
                    <a:schemeClr val="tx1"/>
                  </a:solidFill>
                  <a:effectLst/>
                  <a:latin typeface="Arial" charset="0"/>
                </a:rPr>
                <a:t> de </a:t>
              </a:r>
              <a:r>
                <a:rPr kumimoji="0" lang="en-US" sz="1800" b="1" i="0" u="none" strike="noStrike" cap="none" normalizeH="0" baseline="0" dirty="0" err="1" smtClean="0">
                  <a:ln>
                    <a:noFill/>
                  </a:ln>
                  <a:solidFill>
                    <a:schemeClr val="tx1"/>
                  </a:solidFill>
                  <a:effectLst/>
                  <a:latin typeface="Arial" charset="0"/>
                </a:rPr>
                <a:t>Conservación</a:t>
              </a:r>
              <a:endParaRPr kumimoji="0" lang="en-US" sz="1800" b="0" i="0" u="none" strike="noStrike" cap="none" normalizeH="0" baseline="0" dirty="0" smtClean="0">
                <a:ln>
                  <a:noFill/>
                </a:ln>
                <a:solidFill>
                  <a:schemeClr val="tx1"/>
                </a:solidFill>
                <a:effectLst/>
                <a:latin typeface="Arial" charset="0"/>
              </a:endParaRPr>
            </a:p>
          </p:txBody>
        </p:sp>
        <p:sp>
          <p:nvSpPr>
            <p:cNvPr id="17" name="AutoShape 12"/>
            <p:cNvSpPr>
              <a:spLocks noChangeArrowheads="1"/>
            </p:cNvSpPr>
            <p:nvPr/>
          </p:nvSpPr>
          <p:spPr bwMode="auto">
            <a:xfrm>
              <a:off x="-1500" y="4185"/>
              <a:ext cx="307" cy="461"/>
            </a:xfrm>
            <a:prstGeom prst="downArrow">
              <a:avLst>
                <a:gd name="adj1" fmla="val 50000"/>
                <a:gd name="adj2" fmla="val 50081"/>
              </a:avLst>
            </a:prstGeom>
            <a:solidFill>
              <a:srgbClr val="FF0000"/>
            </a:solidFill>
            <a:ln w="9525">
              <a:solidFill>
                <a:srgbClr val="FF3300"/>
              </a:solidFill>
              <a:miter lim="800000"/>
              <a:headEnd/>
              <a:tailEnd/>
            </a:ln>
            <a:effectLst/>
          </p:spPr>
          <p:txBody>
            <a:bodyPr vert="eaVert" wrap="non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VE" sz="1800" b="1" i="0" u="none" strike="noStrike" cap="none" normalizeH="0" baseline="0" smtClean="0">
                <a:ln>
                  <a:noFill/>
                </a:ln>
                <a:solidFill>
                  <a:srgbClr val="000000"/>
                </a:solidFill>
                <a:effectLst/>
                <a:latin typeface="Arial"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619672" y="2276872"/>
            <a:ext cx="5616624" cy="2808312"/>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6 CuadroTexto"/>
          <p:cNvSpPr txBox="1"/>
          <p:nvPr/>
        </p:nvSpPr>
        <p:spPr>
          <a:xfrm>
            <a:off x="827584" y="836712"/>
            <a:ext cx="6408712" cy="108012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7 Título"/>
          <p:cNvSpPr>
            <a:spLocks noGrp="1"/>
          </p:cNvSpPr>
          <p:nvPr>
            <p:ph type="title"/>
          </p:nvPr>
        </p:nvSpPr>
        <p:spPr>
          <a:xfrm>
            <a:off x="251520" y="836712"/>
            <a:ext cx="6552728" cy="639763"/>
          </a:xfrm>
        </p:spPr>
        <p:txBody>
          <a:bodyPr/>
          <a:lstStyle/>
          <a:p>
            <a:pPr>
              <a:buNone/>
            </a:pPr>
            <a:r>
              <a:rPr lang="es-VE" dirty="0" smtClean="0"/>
              <a:t>¿Qué es la física moderna?</a:t>
            </a:r>
            <a:endParaRPr lang="es-VE" dirty="0"/>
          </a:p>
        </p:txBody>
      </p:sp>
      <p:sp>
        <p:nvSpPr>
          <p:cNvPr id="10" name="9 CuadroTexto"/>
          <p:cNvSpPr txBox="1"/>
          <p:nvPr/>
        </p:nvSpPr>
        <p:spPr>
          <a:xfrm>
            <a:off x="467544" y="1628800"/>
            <a:ext cx="7560840" cy="648072"/>
          </a:xfrm>
          <a:prstGeom prst="rect">
            <a:avLst/>
          </a:prstGeom>
        </p:spPr>
        <p:txBody>
          <a:bodyPr vert="horz" wrap="square" lIns="91440" tIns="45720" rIns="91440" bIns="45720" rtlCol="0" anchor="ctr">
            <a:noAutofit/>
          </a:bodyPr>
          <a:lstStyle/>
          <a:p>
            <a:pPr marL="342900" marR="0" indent="-342900" algn="l" defTabSz="914400" rtl="0" eaLnBrk="1" fontAlgn="auto" latinLnBrk="0" hangingPunct="1">
              <a:lnSpc>
                <a:spcPct val="100000"/>
              </a:lnSpc>
              <a:spcBef>
                <a:spcPct val="0"/>
              </a:spcBef>
              <a:spcAft>
                <a:spcPts val="0"/>
              </a:spcAft>
              <a:buClrTx/>
              <a:buSzTx/>
              <a:buFont typeface="+mj-lt"/>
              <a:buAutoNum type="arabicPeriod" startAt="3"/>
              <a:tabLst/>
            </a:pPr>
            <a:r>
              <a:rPr lang="es-VE" dirty="0" smtClean="0">
                <a:ea typeface="+mj-ea"/>
                <a:cs typeface="+mj-cs"/>
              </a:rPr>
              <a:t>Las leyes de conservación son una parte fundamental de la física moderna.</a:t>
            </a:r>
          </a:p>
        </p:txBody>
      </p:sp>
      <p:graphicFrame>
        <p:nvGraphicFramePr>
          <p:cNvPr id="9" name="8 Diagrama"/>
          <p:cNvGraphicFramePr/>
          <p:nvPr/>
        </p:nvGraphicFramePr>
        <p:xfrm>
          <a:off x="1115616" y="2420888"/>
          <a:ext cx="6408712"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16 Diagrama"/>
          <p:cNvGraphicFramePr/>
          <p:nvPr/>
        </p:nvGraphicFramePr>
        <p:xfrm>
          <a:off x="251520" y="4365104"/>
          <a:ext cx="8712968" cy="1700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229600" cy="639763"/>
          </a:xfrm>
        </p:spPr>
        <p:txBody>
          <a:bodyPr/>
          <a:lstStyle/>
          <a:p>
            <a:r>
              <a:rPr lang="es-VE" dirty="0" smtClean="0"/>
              <a:t>Física clásica vs Física Moderna</a:t>
            </a:r>
            <a:endParaRPr lang="es-VE" dirty="0"/>
          </a:p>
        </p:txBody>
      </p:sp>
      <p:sp>
        <p:nvSpPr>
          <p:cNvPr id="37890" name="AutoShape 2" descr="data:image/jpeg;base64,/9j/4AAQSkZJRgABAQAAAQABAAD/2wCEAAkGBxAQEhQUDhQVFhUVFxQSFBUYFRMaGBMYFRwaGhQVGBsYHiggGBomGxYbITEiKDUrMS4uGB8zODM4NygtLi4BCgoKDg0OGxAQGiwlICQ0LSwsNS8rNzcsLSwsKywxLS80NCw3LCwsLCwtLS0sLDQsKywsLCw3LCwsLCwsLywsLP/AABEIAJcBTwMBIgACEQEDEQH/xAAcAAEAAwEBAQEBAAAAAAAAAAAABAUGAwIBBwj/xABIEAACAQMBBAUIBwUGBAcAAAABAgMABBESBRMhMQYiQVFTFBUzYZGS0tMjMkJxk7HRFnJzsrMHUoGCg6FDhJTDJDRio8HC8P/EABoBAQADAQEBAAAAAAAAAAAAAAABAgMFBAb/xAAuEQEAAQICBwgCAwEAAAAAAAAAAQIRA1ESExQxcZHhBCEzUmGhwfAFMiIj0UH/2gAMAwEAAhEDEQA/AP3GlKUClKUClKUClKUClKUClKUClKUClKgbQt5HZCvFQHDASyR9YldJ6nPADe2gn0qkexm7AR/zVx+lcH2dd9hx/wA1P+lBoqVlX2Vf9jgf8zN8NcW2RtPslH/UTfBQbClY7zPtTxV/6ib4KeaNqeMv483wUGxpWP8ANG1PGX8eX4K++aNqeMv48vwUGvpWQ807U8Zfx5fgr75p2n4y/jS/BQa6lZHzTtPxl/Gk+CvvmnafjL+LJ8FBraVk/NW0/GX8WT4Keatp+Mv4snwUGspWU81bT8dfxH+Cvvmvafjr+I/wUGqpWV817T8dfxH+Cvvmvafjr77/AAUGppWX82bT8dffb4K++bNpeOvvN8FBp6VmPNu0vHT3m+Cvvm3aXjp7T8FBcbQ2oluRvQwVuAcDIB7jjiDXa1vopfROreoHiPvHMVlNs215HETcToVOBpySWPYB1P8AH/CqWzsZpT9CjH1gYA/zchQfptKoNkWN8mN7MNP91hrP3Z4Ee01f0ClKUClKUClKUClKUClKUClKUClKUCqnpEZdMKwZy0yq2GZMrpckFlUlRkDjjuq2qDti8eGIyRqraeLBjIMDvG7jdjxwOXIk9mCFDLtu5RpI41UlIZiupJGKyQ7tV1kHrK2okZ0lgMjtqx27c3EKI0YMkiiZiqqwEpWGRkXSCTgsF4ceOK6+f4xuQ6sHnVGiQaW1lhlkVlOCVHWPZpyQSAccrnbjRSXavEMW8MVwhWQkyiUzAKQVAjOqEjmw6wPqoIPnu5AVmMLKZCv0alncYjwFQuBkFnyAScBcAnIFhsfaMsrTo+nKY0sqHR1i4ADajqYBRqUhSMjsYVHTbFw8ojWMAxymGfTqdQSsEilW0rw3c+TnTxU4zjDTrrbSRyGPRIxBVcquRqcEouSRxODx5DtIyKCj2ZtC7KxvrD/QWW9DRt1neR0mAww0OBz58QMgYxXR9vXRaRYgn14FQtFJmMPcLFIHAfBIjbUBkEYyRg4FhP0kiXS2CUKK5JKqytI2iJCHwoyVkGSRgpjjkVcxtkA4IyAcHmM9hoIexrmSSLMwAcSTRnAIDCKR41cAkkaggbt51OpSgUpSgUpSgUpSgoprg+Uus0skYG63CqMLID9Y50nW2rKleOkBTgasmHHtm7cYXd6iYQQYZf8Aw5eYI8b9f6RhGScjH1dWNLAVa3u03iuIYiilZSVDanDAhXYnGjT9jGNWeJPZg+rba6zNJHCrGSMHWrDSI3+xG7ccFh1hgN1cNyZdQUs23LyNA0m76zaAd1LhNNzHAzEa8tqSQuFGMY5mvU3SC4UJgK2XYZ3UgWZBKEBj6xIOkk9owNWdPPvPth5IovoI2kYSzGMynQvkrDJV93ljvNGMqOeezBnbIvpZnkLLiLEbRHSwJDZPEkYPDB4FufHH1aCm2lt+7hhd9KF9V6Y03MmGW2kZY4y2skyOoUjA49YgYFc9qbUulW7WNixAu9KhJBJEFhLRyh84ZdYCgAc3GDlWq1telVvJoIWUBxbuGKYGi6bRbuePJnBXHMEZIA413tNupJLugp1HWRxX6iu6B+JBYExt9XVgaScahQcdm7TuJLh0kEaqrSrowwkARgI5M5wysOtyH1gM5BzCbatwisGkQHfXILPC7btVZzBGVRgTqXSQe0LgZLA1qaUEKK2SYRyTxjXoU6W627JAJUA8Mg8M+qpoFfM0zVdKB9pSlWClKUClKUClKUClKUClKUClKUClKUCuF5aiUYZnXtyjuh5Ec1IPb/8ANd6UFf5ntlVRu1CxpHGnMCNIjlAvHqYIByMfVHcKx/SLpTsmGUkM11Jc6LSWOGYuNHWABXXoBBkYADrZc+uun9sNleS2ai1JKBxv41B1Sq2AgAH1gGPFe3h3Yr8y6KSw2kttexnXHEQl4rqC0DPlQyhckqwJKN3xlSQSBQf0BY2KQhhHnrNrdmZmZ2wBlmY5PVUD1BQOyvj2EZYuR1iyvnJ+sgwp59xr7s6/huI1lt3WSNs6XUgg44H/AHGKk0FdFseJQwUuAxHJyCoUYCAjjpyWODni59WJdlapDGkUS6UjVY0Xj1VQAKOPcAK7UoFKUoFKUoFKrNn7dgnbERcjDEOYpRGwU4bS5XS3HuNWKSKeRB5ciO3lQeqV4WVSMgggcyCMDHOm9XGcjB5HIwc8uNBGm2bG8iyPrJQh1XeSaAwBAbRnSeB7eGcHmAaQ7MhQkxppJVlLKSGYO2piTnLHUScniCzd5z62bfpcJrizp1OnEYOUYq3+4NSqCp/Z233Yj+k0guQd9Nq+kBEi69WrSc8s4zg8wCLVVAAAGAOAA7B3V9pQVabAtlVVVSAqW0a9d+C2jl7fmeOljnjz7civcexYQIR1yIAgjBdsZjBCsRnBbiePb/gKsaUCvLGvVc3rLFq0aUw5vJivKyiuEx41yU1x5xqpne1sslaulR4jXcV0uy4k103Z1RZ9pSletUpSlApSlApSlApSlApSlApSlAqDtCZyyRRNpaQOxfAJRE0hioOQXy6gZ4DJODjBnVXbVwCkivGsi6tIdgqyK2NcZPMAkKcgHBVeBGQQx/SHbVsyXCW14Ge31b6CWRALh0z9ADJgjiD1kIAYAEHitUvQrZ8d1stlCDXdSyLPKVwS7uQqpy6qoA50kciowzEruGeNw6osEAmOZ5BJFrfPBiuj6zEcNbEEcDg8q6RbPsokkW1kji1yCcYkyiSDBDKhbCqSOKrpzk9+aDxs2NTmGOdkuYlXeJw0rnOlt1gJumIOCoUkZ4g8rnZ9yZY1YjDcVYA5CuhKuAe0BlIzVcdqyEYHk6ueBczhkHrAADNjOdJ092rtqVZT28SKgmQ4HFi6ZYnizHHDJJJP30FhSo3nCDxY/fX9aecIPFj99f1oJNKjecIPFj99f1p5wg8WP31/Wgk0qN5wg8WP31/WnnCDxY/fX9aDLWmw7mJ2ZVWGIRTB4o55ZElZh1SkbqBHg5PDvxUDY/RieSBSqx2+qzMGVLa5Wk0kGUaRpxgg8zxNbjzhB4sfvr+tPOEHix++v60GOXolOYZVGlGc2507yMpJuScqQkCqvDHEhs4GRwrqnReYLH1I3C3DzNBJIpjcOmnPUhVVIbLaQpHM5ycVrpL2JThpEB7iyg8eXbXnzhB4sfvr+tBB6K7Ne1t1il06g0rdUkrh3ZhjIB5EVb1G84QeLH76/rTzhB4sfvr+tBJpUbzhB4sfvr+tPOEHix++v60EmlRvOEHix++v6084QeLH76/rQSa8MK4+cIPFj99f1r4doQeLH76/rVK6YqiyYVG19u21u4W4fRnHWIOBnsPd99WKRZqjv9gWM90LiWcHBRhFri0a05P/AHjyGRnHDPfWg8tg8WP31/WvFidliYiIWip2jWuoqPHeQkgLIhJ5AMpJ/wB6k16sHDiiLKzNysR5mure2AtY8TOrM5QQqyyKDuwxDoJBqY9Zi2McQdRI29K2QrLG3l1TtKXOpsRqWGlU0JwUDl19RyePE9mKoFg2imhYkZVWIRHrIQcWx0kZkwrC40rwXszqwa2VQJdphbhYGVhqilnEmV04iaNXXnqz9Mp5Y50FBLNNFcxw7yRmZ4yg3sZzEUYybxNWsneKx1AYA0AEAEV92ZZ7QO7Fw8oBaPfY3a8o5t6ysJGOGk3QwAoGAVA62LK22/vUcpGwcRJcKrFBlJVcxFjnC5MTAgngR3cakw7VUQrLOCupigAViXOohCqpqJ1ABgBn6w4mgrtt7NlkknKCQ7y3jiRlcaVZGlLZVmxqw64ODyNRtsRbQVXW1V2KmZoWLqTkLGYVbVIupS5k4tqwEwVORV/s/asM5IhYnAVuKuuQ2cEagNXEEHHIjBwam0FNZW9ws2t2cqWuAyllKhNQ3GB2cAfX1jnsxO2v6Cb+HJ/Kal1E2v6Cb+HJ/KaCPsWQMZiAANa8v3EqzrOdCZS8cxPi4/8Abjqz2vtaO3Qs5HAZPqHYT/jwA7aDN9J+lM4mNrs8LrXG9lYZCEjIVByLYIJJyBnGM5xWQba2jbqzyzGcYPUKRKM94dVGPYRUZ7pY7mUSBBvGMoZW1LJq6zHV9rBOMchgfeeG19tq+IbYGWWQ6UVe0+r1d55AcSaDV7NWS8yxYPEwUo5QjAYZbKsxGcnAxjlnlirLaMIjMKryVJAPuBjqZsKxNvbwxMQSiKrEci2OsR6s5qPtj0kf7sn5x1phfvCJRKUpXtQUrN/2hXM0VjI0DOnWjEkkedccRYCZ1xkghc8Ry4nsqj2lLZrHb+brhpAb+wD4uZZgNTnhlmbTqGcj1DhVJqsP0Clfnln03le9SFXjZJGvUw6ojRG3VmQsEkZlXq4OsAkZIA5VzsumVy8E/wBLbmaLyYsS1qIVEjMJN3Ks5jZsKdKuUPDjz4NZA/R6V+eQ9JpJWtZo13z7jabAY0F2g06UURyOjZIxqGrPMYyRXuHpgws1ne8gkeRrZSIoo8WrTaiUlLzAIvVxqfTjQeBzgNZA/QKV+d7K27Ndy7NaUjULq/gYpwWQRRPpYgEjuPMjtFfolTTVcK+PyP3GvteX5H7jVhJt/tf5P6aV3rhb/a/yf00rtXyGP4lXGXto/WH2lY7+0+SQW9uISwZ7y2iwsrxaw5IMZdOsoPLIzjn2VmrLpLdWdoylmMg2hJbyiZw5soiC0aCSZ0WRSANMjkA6z3CppwZqpvCJqtL9WpX5nb9IZ5JLCe5K5WHarNuWSRJBCE0OFikZWbA+qGPHIzUC46Y3l1a3yxTL1LRLuOWMIJEBYiRDuZWCtgd+V45Bq2z1feNjTh+t0r85Taty9wBayw3Ex2ZNNHMqtokdJwFj0CQr2aCeeQeI5V5l6UyXsKXCKPJ2vdnwwAiRWJJUzsSrDOHbSBy6hznNRqZNKH6RSvzWfpRdyve2wmQSCG9aLcCKQKIvqdeObeRyaTjDqvWPD6uDw2Vt2YR7Nk1rdyeRXsnVL6i8UMLCBsOweTVwZmBOTwA45aifvA04fqNKzHQTbLXkO8kuredmSKRo4UCm2aQMTG/XYnlgZAPUbv4aasqqdGbStE3eZPs/vx/zrVtVTJ9n9+P+datq6nYPDnj8Qwxd5SlK9rIquuNkh7iO4MkgMcckIjG63bLKUL6soWyTGnIj6vrObGlBW7I2MltnSzuSkcQLlSVji1bqMFQMga24nLHUck1LubZZNGrPUYSDHeM4z6uNd6UEKy2YkRBUscIYxkjkWLd3PJqbSlAqJtb0E38OT+U1LqLtX0Mv8N/5TQUfQP0U38X/ALcdWi7IXUxd2bUxYjq9vZnGaq+gnopf4v8A24601BCudk28iaJYkdeeGUNx7+Pb6687N2La22TbQxxk8CVRQSO4nmRU+lAqp2x6SP8Adk/OOraqnbHpI/3ZPzjrTC/eESiUpSvahnv21sd3cybwgWriKYaTqDFii6R9oFgQMdxqytNpWzxwuroqzqskQYqpfWAVwp4k4IrKr0B1B3kcCXXesoUndyCcubfe5XJMZkLDHIk86h3fQO4ZYwd1IPI7ezlVpXjCmEcSjCJyyE8cdQ5AP3Z3qyG9e6hV9BZBIQWCalDtw4kLzPAVC2Lti2uoVkiKhXQSmNtAdVP2nUE45c6q7Do/NBdzyBbeRJ3WQyuW8oi0x6Ag6hDKCOB1DAZuFVezehE8EcAhMCSR2dzbSOFJDyzEFHIKddQQc6u/kaXnIbOG/t2XWkkRRerqV0KqTwxkHA+6uFxtGBVBUCQPKkJ3ZjYB2OMtlgOB58z6qxM3QS7khu0kaENcpZpjeSMNVvJqkLNu15rywOGcdmTa3HRCTeyNDuUja9srxEGpQqW6qJBgLgMSDgDge0il6shqvK4dRTXHrUFmXUupR2sRnIHrr1a3cUo1QujrnGUZWGe7KmslZdFpo47qB4raRJjcOJS8iTSb850SERkrzwWBPBV4Va9Edl3NskouWQ6nDRqpDlFCgYaQRxmQ5HaOAwMmpiZF9Xl+R+416ry/I/cauJNv9r/J/TSu1cbf7X+T+mldq+Rx/Eq4y9tH6w43s6RRvJJ9WNWkbhkgICSQO/ArOnpzs4wQT6yUupDBGNB1MwOkhl5gA44n+8O+r3a9q00E0SEBpIpI1JzgF1KgnHZk1h1/s30wR6GXfhbJXBZt0rQGHyh4+rnVIIE44GdAzzNMOKJj+Uk3/wCN4LmEPug8e8AyI9S6wO/TzAqv2tt61tIppGZWFuuqSOMoZFGcY05GOJ7cVm7foVOl40rFHjN418sm+dJI9X2CgiOvAyv1wNOOHCuMXQu6XZ89jptctG6R3IMgklLSB8zDdkrwHHBbJAqYoovvyRecm2F/bhWfeRBUOlm1oAh7VY5wpyeRr75bBoVt5FobJVtaaWxxJU5wcYJ4d1Y666HXSPeNZNBGk8li6R8VGi3TTMmRGwiZuxlBPCvGyugsybgXBhdI764vChLuN3KhEajUnFg5zxwO3OaaFFr6X2xecmwG0It7GiDVvleRZE0FCExzOcnOrhgEcDyr0NpW2lnE0OlDh23keEJ7GOcKfvrF2HQSdIoIjJGgjh2nAWQvlPLHzEUGkfVB48uPLvrt+ylw1pFC9vaB4GgMbRTyxFjCrrvS24OG6/BSHHWfjnFJoozLzk21u6MNUZUq3EMpBDevI510qr6MWU8FtHHdOryrq1siqFOWYgDSqg4BAzgZIzjjVpWUxaVoeZPs/vx/zrVtVTJ9n9+P+datq6nYfDnj8Qwxd5SlK9rIpSlApSlApSlAqNtP0Mv8N/5TUmo+0fRSfuP+RoKLoJ6GX+L/APSOr+9ukhjeSU6UQFmPHgBz5cTVD0F9DJ/FP8iVd7SgMkToFRiyldL50NnsbHHFBDj24hjd93MAmjIaJkJ1nAK68BvX3VPW6jLaQ66uI06hnI5jHOsivRa5MFxHlEWQwbqHfTSJHunDO2p1yMgcgOwVKk6PTyXM0kiwAOssUTozB4VdWG8C6MNISRkluAyB6w00Nwj50MrYODgg4PcccjVZtpgJI8/3ZPzjqv6K9H5LV9UoQERLBlJCQ4Ugg6N2unt5lj1jxq02pqLoAxUaXJwsZyQUx9dT3nl31NNWjNy1+5X6x3j2imsd49orvuG8Rvcg+XTcN4je5B8utdrjJOrlw1jvHtFNY7x7RXfcN4je5B8um4bxG9yD5dNrjI1cuGsd49oprHePaK77hvEb3IPl03DeI3uQfLptcZGrlw1jvHtFNY7x7RXfcN4je5B8um4bxG9yD5dNrjI1cuGsd49oprHePaK77hvEb3IPl03DeI3uQfLptcZGrlw1jvHtFfHcYPEcj2ipG4bxG9yD5deXhYA/SNyP2IPl02uMjVy9wOOtxH2P6aV11jvHtrO7Svp96+JCAN3gbuA4zGhPFkJ5kn/Go3ltx4p/Ctvl187jTh6yq8zvy6ulh9kxaqImLc+jV6x3j201jvHtrKeW3Hin8K2+XTy248U/hW3y6zvhZzy6tNixvTn0avWO8e2msd49tZTy248U/hW3y6eW3Hin8K2+XS+FnPLqbFjenPo1esd49tNY7x7aynltx4p/Ctvl08tuPFP4Vt8ul8LOeXU2LG9OfRq9Y7x7aax3j21lPLbjxT+FbfLp5bceKfwrb5dL4Wc8upsWN6c+jV6x3j201jvHtrKeW3Hin8K2+XTy248U/hW3y6Xws55dTYsb059Gpdx1eI+vH/OtXFYfZt7Pvo8ykguoI3cAyCcHisYI/wAK3FdTsOjq50c/iOLw9qwqsOu1WRSlK9jzFKUoFKUoFKUoFcL/ANFJ+4/5Gu9cb30b/ut+RoKLoN6GT+Kf5ErR1neg3oH/AIp/lSr24nVAC2eJwAASST2ADie/7gTQdaVWX20UK6FLI7ssa6lZD1yAxTUBqIUk8M8q+xGO3l3a4VZF1KgHJlZVcgDsO8Tlw4E9pNBZVW7Q9Kn7j/mlSorxGbSNQbBOGR1yAQCRqAzxI5d4qLtD0qfuP+aVWrctTveKUpWTVQ9KNszW5torVUM11KYkaTVu4wql3dgvFsAcFyM551WWPTFo5JoL5AZobi1tS0AOh/LBmB8SNleR1DJx2ZrQbZ2RBdqqzZzG4kR0co8TrnDKynKnBNU1j0JhWGWKaR5TJcC6E+pln1IQYS0mo6mTGAQFGPs5yTPcjve7jprbpHM+h8Q3Mlk+qS1jy8YBZg00qqVIIxx1equR6eW7RwvDDcS7+CS6RUWPKpEcSBtTgAg57wccCcjMiHoTZpp0b5WWeS6DiZ9e8mUJKdR44ZQM9vbnNdNmdFbKJIhBqKxwzWyHeahu5m1SDPadXb2U7jvQbTpmZbtYoreRoHtIrxZRuwdMh+sQXGEA6vLVqB4YwTIHTa23aSaJdL2ku0ANKZ3UONSnrfX48By9dSrboraxvDJHvFaGFbRcSPh4UyVjkXk4ySahQdCLCFSCZdJhksxrnchYZjxjTUcL6scadx3or/2jW6qzvb3SqiQTOSkXVhnwI5jiQ8MnGPrernjZms/ddDrORJI3V9MkMFs/XPGO3OYwD2HPM9taCk2TFyvEvI/ca914l5H7jUDMbQ9NJ/pf0o64V32h6aT/AEv6UdcK4faPFq4y+g7N4NPCCs1ebYunmuUtFiC2qoXMmsmVnXXpXSRoGkYyc8eytHrHeKo9sdHIbrePHI8byoEd43bTKq8hIoIDjGR2HBxmowppif5JxYqmP4/fsvEHSyExGRkcabZLxgNJwr5GkEkZYFT3Cul50pghmSKQMC5jUNrg5yY09TebzHHBOnH50u+jNrMcNqXES27JHIyKYxxRWUHkDyz/AL16k6OWsjs2XyXidlEh064QAjEDtwBwPD1Vf+n1Z/3Zw5xdKYmk3Yimxv5LXXpTQZYwTpHXzx08Dj78VH2Z0s1xxvPBIm8uBaoRuypZmdQfr5wNHW9Z4ZqxXYlsCCM8J2vB1v8AitnUfu4nhXH9mrZkKqZNJkW4TEjYjkBLB4v7vFjypfCyLY2cPj9J4sgLHK7Gea1VVEeWeEEtzYDSccD7cU2N0oiumRUjlUSRtLGzqgVwhAcDDE5BOOIwcHHZnvadHreIoUD5jlknUl2Y65BpcknieB7a9bP2DBBud0G+hSSOPLE4WQ6mz38RUTOFbuift+nutEY1++Y+26+y0pSlYPQkbN9NF/ET8xW+rA7N9NF/ET8xW+rs/jvCnj8Q4X5PxY4fMqHb1jO88EsAOYY53HWwGctDiJhnjrQSrk5Ckg8wKrNiW20Y1gV9YEcMChPoyDpgAkjkbedV96D1gG+xgnrCtjSug5zLbPhvmKCUyqm/DN6MNu9w+Vzrc6d9p45Bzy6tTNord+UDda9GbfSQY90F1t5VrB6xYx8uYzoxjr1e1V3m2BC8wlXCRQm41g5LKudY044EY7+NBBWxuGsrdZtbz67GWYMUyrJLC83Lq4UIx4d3aTUaGLaGht68gbq6gETSSGOrQwmzoK8OGkgaSRnUKshtWYrINzpljK6hqDqFYKwYHqljgkY4dZSM4w1dvO4jiga5VlebSojWN2beGNpGTSoJGFRufdzoIeyfK98DOrhWjUlS6FYG3ceYwVP03X19fCnOezTUaPZUxYDMy6Z7qQsHB6sm9MegknA668BjiMcs5utmbWguRmBiw0pIMqy6kkzu3XUBqVtJwRwODU6gyMj7TLqQjDqFX4xlTm2LBx1+qfKMJgL2Zzgiri0hlRZllZ2XSChcqTxQax1QOGoE49ZxwwBbVUdIJ54kLxYZMESKRxAP2wR/vz/OgidB/QN/EP8AKlXtzCHXDZGCGBBwVKnII9n3HkeFZLolNOcxRYVA2uR8ZIyAAq54ZOn11qNowNImlQCMgsrEgOo5qSAeHeMHIyO3NBmukW2JN0CEyF1sp0ZF1phkYiFTqGMjgGyWwcDGHND0B260qLIi6mAKEYOZmwupY2OTwwMZJXTp+qOtW02rFLIq7wRqokQED6QkOd2T11CjAcniG5V4t9k7iUG3bOEbUJOuTqKkfSZ1rkqx46hxOMYxQTNmneEyvwbimjthHAlD/wCo8CTyOFxw4nztD0qfuP8AmtdLeGXe63VFGjSQrs2s5BUnKLjSNX36vVXK/wDSr+4/8y1WrctTveaUpWTV+RWnRq9kk2hu1ZIbq9vEus5VjFG4lheIHGoSBpIiVz9cHsNemutqQW9lFCXgjFjGVfRJ/wCYBIKyBbeZjhQPoyEzk8c8v1ulTpIsxdjtC6a/03klxEP/AA/k8UUBME4ZAZjJIYmIw+RhimkAVnuhvl9nDZgC5aOSLabSW+6UbpomZ4AmUyruScayc54cK/VaUuWflFntzaxgvCpuCfJI54NUbM6TF9LRqxt4w7aTxUBgCDg1P2g1+DdwyGW4SOfZjwvJBGxIlYG404jCkLjmBlO/PGv0ilLlmEttoXbS3onnuYp1N0LeIWrPbrEqncTArExkb7WNWSeGnsqd0AvrmVZlud8xQxgSucpJletutUETDBHEEHBIwa1tKXLFeJeR+417rxLyP3GoSzG0PTSf6X9KOuFd9oemk/0v6UdcK4faPFq4y+g7N4NPCGJ6MbEcTXE7LGMXN3jVAd6Q2QpWQt9U6u45Ge+q9rvaCQ2ypqhXybVqERUCfUeqypBJwC4OjC5yeOa/RqVbaLzeYups1otTNmCuXu45LyVFdC/m0SOkbEhdJE7RhlOornuyO6rfobG2bstvCHnyrSxlGkXQgDFSq93cK01KirGvTa2Xtb/FqcDRqvfP3v8A6xtlsCBLy8K26qqxwGEiPADaX16DjnnGceqoeyztC3hRYjI+bAuqNGuIpkKhEXCg6tJPVOSSK31KnXzO+L7vaEbPEbptv3essJBtC/3MpDuwzb5YRyNLErNicrqgjDHHHSA2nj6q7RXV7IEWOSYRtd7tZmiAkaDdklmDIABr4BiB2VtaVGujywRgT5pZJ7i8S7S0Duyu0c4mITO5RSJo2wAMmRV4gf8AE7OFa2o8dlEsjSqiiRwFZ8dYgchnu9VSKpXVFVrQ1w6JpveUjZvpov4ifmK31YHZvpov4ifmK31dX8d4U8fiHG/J+LHD5kpSldBziq+52RHJIzyFmDxmFoyV0MjDrKRjPHOedKUHXZ+z1h1YZ3ZyGZnOWOFCqOQAAVQOHrJ4kk9Li1WRo2bOYnMicftFHjOe/qyNSlBw2dsqKDG6B4RQ24ySepBr3Y+/6RuPbU6lKBXwjPOlKDjZWccK6Yl0jJOPWf8A9j/AV3pSg8TRK6lWGQwKkd4PAiudraiPJ1MzNjLNjJA5DgAAB3DvJ5kkqUHeol3Zbxg2tlIBXq6OIODx1Ke6lKDl5sPjSeyH5dPNh8aT2Q/LpSotCdKTzYfGk9kPy6ebD40nsh+XSlLQaUnmw+NJ7Ifl082HxpPZD8ulKWg0pPNh8aT2Q/Lp5sPjSeyH5dKUtBpSebD40nsh+XTzYfGk9kPy6UpaDSk82HxpPZD8uvjbLz/xpfZD8ulKWg0pRbno1E7lt5KCdOQDHjqqFHNCeSiuf7KxeLN7YvgpSs5wMOZvNMcmsdoxYi0VTzP2Vi8Wb2xfBT9lYvFm9sXwUpUbPheWOSdpxvNPM/ZWLxZvbF8FP2Vi8Wb2xfBSlNnwvLHI2nG808z9lYvFm9sXwU/ZWLxZvbF8FKU2fC8scjacbzTzP2Vi8Wb2xfBT9lYvFm9sXwUpTZ8LyxyNpxvNPM/ZWLxZvbF8FP2Vi8Wb2xfBSlNnwvLHI2nG8083S26NRI6uJJSVIYAmPBI5ZwgNXdKVpRRTRFqYszrrqrm9U3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6" name="5 Imagen" descr="1280px-Modernphysicsfields.svg.png"/>
          <p:cNvPicPr>
            <a:picLocks noChangeAspect="1"/>
          </p:cNvPicPr>
          <p:nvPr/>
        </p:nvPicPr>
        <p:blipFill>
          <a:blip r:embed="rId2" cstate="print"/>
          <a:stretch>
            <a:fillRect/>
          </a:stretch>
        </p:blipFill>
        <p:spPr>
          <a:xfrm>
            <a:off x="0" y="1368028"/>
            <a:ext cx="9144000" cy="4121944"/>
          </a:xfrm>
          <a:prstGeom prst="rect">
            <a:avLst/>
          </a:prstGeom>
        </p:spPr>
      </p:pic>
      <p:sp>
        <p:nvSpPr>
          <p:cNvPr id="5" name="4 CuadroTexto"/>
          <p:cNvSpPr txBox="1"/>
          <p:nvPr/>
        </p:nvSpPr>
        <p:spPr>
          <a:xfrm>
            <a:off x="611560" y="6381328"/>
            <a:ext cx="4464496" cy="288032"/>
          </a:xfrm>
          <a:prstGeom prst="rect">
            <a:avLst/>
          </a:prstGeom>
        </p:spPr>
        <p:txBody>
          <a:bodyPr vert="horz" wrap="square" lIns="91440" tIns="45720" rIns="91440" bIns="45720" rtlCol="0" anchor="ctr">
            <a:normAutofit/>
          </a:bodyPr>
          <a:lstStyle/>
          <a:p>
            <a:pPr>
              <a:spcBef>
                <a:spcPct val="0"/>
              </a:spcBef>
            </a:pPr>
            <a:r>
              <a:rPr lang="es-VE" sz="1200" b="1" dirty="0" smtClean="0">
                <a:ea typeface="+mj-ea"/>
                <a:cs typeface="+mj-cs"/>
              </a:rPr>
              <a:t>Fuente:</a:t>
            </a:r>
            <a:r>
              <a:rPr lang="es-VE" sz="1200" dirty="0" smtClean="0">
                <a:ea typeface="+mj-ea"/>
                <a:cs typeface="+mj-cs"/>
              </a:rPr>
              <a:t> http://en.wikipedia.org/wiki/Modern_physics </a:t>
            </a:r>
            <a:endParaRPr kumimoji="0" lang="es-VE" sz="1200" b="0" i="0" u="none" strike="noStrike" kern="1200" cap="none" spc="0" normalizeH="0" baseline="0" noProof="0" dirty="0" smtClean="0">
              <a:ln>
                <a:noFill/>
              </a:ln>
              <a:solidFill>
                <a:schemeClr val="tx1"/>
              </a:solidFill>
              <a:effectLst/>
              <a:uLnTx/>
              <a:uFillTx/>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6449144" cy="1008112"/>
          </a:xfrm>
        </p:spPr>
        <p:txBody>
          <a:bodyPr/>
          <a:lstStyle/>
          <a:p>
            <a:pPr>
              <a:buNone/>
            </a:pPr>
            <a:r>
              <a:rPr lang="es-VE" dirty="0" smtClean="0"/>
              <a:t>Estado de la física clásica a finales del siglo XIX</a:t>
            </a:r>
            <a:endParaRPr lang="es-VE" dirty="0"/>
          </a:p>
        </p:txBody>
      </p:sp>
      <p:sp>
        <p:nvSpPr>
          <p:cNvPr id="4" name="3 CuadroTexto"/>
          <p:cNvSpPr txBox="1"/>
          <p:nvPr/>
        </p:nvSpPr>
        <p:spPr>
          <a:xfrm>
            <a:off x="611560" y="1340768"/>
            <a:ext cx="7560840" cy="4320480"/>
          </a:xfrm>
          <a:prstGeom prst="rect">
            <a:avLst/>
          </a:prstGeom>
        </p:spPr>
        <p:txBody>
          <a:bodyPr vert="horz" wrap="square" lIns="91440" tIns="45720" rIns="91440" bIns="45720" rtlCol="0" anchor="ctr">
            <a:normAutofit/>
          </a:bodyPr>
          <a:lstStyle/>
          <a:p>
            <a:r>
              <a:rPr lang="en-US" sz="2100" dirty="0" smtClean="0"/>
              <a:t>“The more important fundamental laws and facts of physical science have all been discovered, and these are now so firmly established that the possibility of their ever being supplanted in consequence of new </a:t>
            </a:r>
            <a:r>
              <a:rPr lang="en-US" sz="2100" dirty="0" err="1" smtClean="0"/>
              <a:t>dis</a:t>
            </a:r>
            <a:r>
              <a:rPr lang="en-US" sz="2100" dirty="0" smtClean="0"/>
              <a:t>-</a:t>
            </a:r>
          </a:p>
          <a:p>
            <a:r>
              <a:rPr lang="en-US" sz="2100" dirty="0" err="1" smtClean="0"/>
              <a:t>coveries</a:t>
            </a:r>
            <a:r>
              <a:rPr lang="en-US" sz="2100" dirty="0" smtClean="0"/>
              <a:t> is exceedingly remote. . . . Our future discoveries must be looked for in the sixth place of decimals.”</a:t>
            </a:r>
          </a:p>
          <a:p>
            <a:pPr algn="r"/>
            <a:r>
              <a:rPr lang="en-US" sz="2100" dirty="0" smtClean="0"/>
              <a:t>Albert A. Michelson, 1894</a:t>
            </a:r>
          </a:p>
          <a:p>
            <a:r>
              <a:rPr lang="en-US" sz="2100" dirty="0" smtClean="0"/>
              <a:t>“There is nothing new to be discovered in physics now. All that remains is more and more precise measurement.”</a:t>
            </a:r>
          </a:p>
          <a:p>
            <a:pPr algn="r"/>
            <a:r>
              <a:rPr lang="en-US" sz="2100" dirty="0" smtClean="0"/>
              <a:t>William Thomson (Lord Kelvin), 1900</a:t>
            </a:r>
          </a:p>
          <a:p>
            <a:pPr marL="0" marR="0" indent="0" algn="l" defTabSz="914400" rtl="0" eaLnBrk="1" fontAlgn="auto" latinLnBrk="0" hangingPunct="1">
              <a:lnSpc>
                <a:spcPct val="100000"/>
              </a:lnSpc>
              <a:spcBef>
                <a:spcPct val="0"/>
              </a:spcBef>
              <a:spcAft>
                <a:spcPts val="0"/>
              </a:spcAft>
              <a:buClrTx/>
              <a:buSzTx/>
              <a:buFontTx/>
              <a:buNone/>
              <a:tabLst/>
            </a:pPr>
            <a:endPar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5" name="4 CuadroTexto"/>
          <p:cNvSpPr txBox="1"/>
          <p:nvPr/>
        </p:nvSpPr>
        <p:spPr>
          <a:xfrm>
            <a:off x="395536" y="6237312"/>
            <a:ext cx="8280920" cy="360040"/>
          </a:xfrm>
          <a:prstGeom prst="rect">
            <a:avLst/>
          </a:prstGeom>
        </p:spPr>
        <p:txBody>
          <a:bodyPr vert="horz" wrap="square" lIns="91440" tIns="45720" rIns="91440" bIns="45720" rtlCol="0" anchor="ctr">
            <a:normAutofit/>
          </a:bodyPr>
          <a:lstStyle/>
          <a:p>
            <a:pPr>
              <a:spcBef>
                <a:spcPct val="0"/>
              </a:spcBef>
            </a:pPr>
            <a:r>
              <a:rPr lang="es-VE" sz="1200" b="1" dirty="0" smtClean="0">
                <a:ea typeface="+mj-ea"/>
                <a:cs typeface="+mj-cs"/>
              </a:rPr>
              <a:t>Fuente: </a:t>
            </a:r>
            <a:r>
              <a:rPr lang="es-VE" sz="1200" dirty="0" smtClean="0">
                <a:ea typeface="+mj-ea"/>
                <a:cs typeface="+mj-cs"/>
              </a:rPr>
              <a:t>Stephen T. </a:t>
            </a:r>
            <a:r>
              <a:rPr lang="es-VE" sz="1200" dirty="0" err="1" smtClean="0">
                <a:ea typeface="+mj-ea"/>
                <a:cs typeface="+mj-cs"/>
              </a:rPr>
              <a:t>Thornton</a:t>
            </a:r>
            <a:r>
              <a:rPr lang="es-VE" sz="1200" dirty="0" smtClean="0">
                <a:ea typeface="+mj-ea"/>
                <a:cs typeface="+mj-cs"/>
              </a:rPr>
              <a:t> &amp; Andrew </a:t>
            </a:r>
            <a:r>
              <a:rPr lang="es-VE" sz="1200" dirty="0" err="1" smtClean="0">
                <a:ea typeface="+mj-ea"/>
                <a:cs typeface="+mj-cs"/>
              </a:rPr>
              <a:t>Rex</a:t>
            </a:r>
            <a:r>
              <a:rPr lang="es-VE" sz="1200" dirty="0" smtClean="0">
                <a:ea typeface="+mj-ea"/>
                <a:cs typeface="+mj-cs"/>
              </a:rPr>
              <a:t>, </a:t>
            </a:r>
            <a:r>
              <a:rPr lang="es-VE" sz="1200" i="1" dirty="0" err="1" smtClean="0">
                <a:ea typeface="+mj-ea"/>
                <a:cs typeface="+mj-cs"/>
              </a:rPr>
              <a:t>Modern</a:t>
            </a:r>
            <a:r>
              <a:rPr lang="es-VE" sz="1200" i="1" dirty="0" smtClean="0">
                <a:ea typeface="+mj-ea"/>
                <a:cs typeface="+mj-cs"/>
              </a:rPr>
              <a:t> </a:t>
            </a:r>
            <a:r>
              <a:rPr lang="es-VE" sz="1200" i="1" dirty="0" err="1" smtClean="0">
                <a:ea typeface="+mj-ea"/>
                <a:cs typeface="+mj-cs"/>
              </a:rPr>
              <a:t>Physics</a:t>
            </a:r>
            <a:r>
              <a:rPr lang="es-VE" sz="1200" i="1" dirty="0" smtClean="0">
                <a:ea typeface="+mj-ea"/>
                <a:cs typeface="+mj-cs"/>
              </a:rPr>
              <a:t> </a:t>
            </a:r>
            <a:r>
              <a:rPr lang="es-VE" sz="1200" i="1" dirty="0" err="1" smtClean="0">
                <a:ea typeface="+mj-ea"/>
                <a:cs typeface="+mj-cs"/>
              </a:rPr>
              <a:t>for</a:t>
            </a:r>
            <a:r>
              <a:rPr lang="es-VE" sz="1200" i="1" dirty="0" smtClean="0">
                <a:ea typeface="+mj-ea"/>
                <a:cs typeface="+mj-cs"/>
              </a:rPr>
              <a:t> </a:t>
            </a:r>
            <a:r>
              <a:rPr lang="es-VE" sz="1200" i="1" dirty="0" err="1" smtClean="0">
                <a:ea typeface="+mj-ea"/>
                <a:cs typeface="+mj-cs"/>
              </a:rPr>
              <a:t>Scientists</a:t>
            </a:r>
            <a:r>
              <a:rPr lang="es-VE" sz="1200" i="1" dirty="0" smtClean="0">
                <a:ea typeface="+mj-ea"/>
                <a:cs typeface="+mj-cs"/>
              </a:rPr>
              <a:t> and </a:t>
            </a:r>
            <a:r>
              <a:rPr lang="es-VE" sz="1200" i="1" dirty="0" err="1" smtClean="0">
                <a:ea typeface="+mj-ea"/>
                <a:cs typeface="+mj-cs"/>
              </a:rPr>
              <a:t>Engineer</a:t>
            </a:r>
            <a:r>
              <a:rPr lang="es-VE" sz="1200" dirty="0" smtClean="0">
                <a:ea typeface="+mj-ea"/>
                <a:cs typeface="+mj-cs"/>
              </a:rPr>
              <a:t>, </a:t>
            </a:r>
            <a:r>
              <a:rPr lang="es-VE" sz="1200" dirty="0" err="1" smtClean="0">
                <a:ea typeface="+mj-ea"/>
                <a:cs typeface="+mj-cs"/>
              </a:rPr>
              <a:t>fourth</a:t>
            </a:r>
            <a:r>
              <a:rPr lang="es-VE" sz="1200" dirty="0" smtClean="0">
                <a:ea typeface="+mj-ea"/>
                <a:cs typeface="+mj-cs"/>
              </a:rPr>
              <a:t> </a:t>
            </a:r>
            <a:r>
              <a:rPr lang="es-VE" sz="1200" dirty="0" err="1" smtClean="0">
                <a:ea typeface="+mj-ea"/>
                <a:cs typeface="+mj-cs"/>
              </a:rPr>
              <a:t>Edition</a:t>
            </a:r>
            <a:r>
              <a:rPr lang="es-VE" sz="1200" dirty="0" smtClean="0">
                <a:ea typeface="+mj-ea"/>
                <a:cs typeface="+mj-cs"/>
              </a:rPr>
              <a:t> (2013). </a:t>
            </a:r>
            <a:endParaRPr kumimoji="0" lang="es-VE" sz="1200" b="0" i="0" u="none" strike="noStrike" kern="1200" cap="none" spc="0" normalizeH="0" baseline="0" noProof="0" dirty="0" smtClean="0">
              <a:ln>
                <a:noFill/>
              </a:ln>
              <a:solidFill>
                <a:schemeClr val="tx1"/>
              </a:solidFill>
              <a:effectLst/>
              <a:uLnTx/>
              <a:uFillTx/>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24744"/>
            <a:ext cx="8229600" cy="639763"/>
          </a:xfrm>
        </p:spPr>
        <p:txBody>
          <a:bodyPr/>
          <a:lstStyle/>
          <a:p>
            <a:pPr>
              <a:buNone/>
            </a:pPr>
            <a:r>
              <a:rPr lang="es-VE" dirty="0" smtClean="0"/>
              <a:t>Algunos logros de la física clásica</a:t>
            </a:r>
            <a:endParaRPr lang="es-VE" dirty="0"/>
          </a:p>
        </p:txBody>
      </p:sp>
      <p:sp>
        <p:nvSpPr>
          <p:cNvPr id="3" name="2 CuadroTexto"/>
          <p:cNvSpPr txBox="1"/>
          <p:nvPr/>
        </p:nvSpPr>
        <p:spPr>
          <a:xfrm>
            <a:off x="467544" y="1988840"/>
            <a:ext cx="7920880" cy="4248472"/>
          </a:xfrm>
          <a:prstGeom prst="rect">
            <a:avLst/>
          </a:prstGeom>
        </p:spPr>
        <p:txBody>
          <a:bodyPr vert="horz" wrap="square" lIns="91440" tIns="45720" rIns="91440" bIns="45720" rtlCol="0" anchor="ctr">
            <a:normAutofit fontScale="70000" lnSpcReduction="20000"/>
          </a:bodyPr>
          <a:lstStyle/>
          <a:p>
            <a:pPr marL="457200" marR="0" indent="-457200" algn="just" defTabSz="914400" rtl="0" eaLnBrk="1" fontAlgn="auto" latinLnBrk="0" hangingPunct="1">
              <a:lnSpc>
                <a:spcPct val="100000"/>
              </a:lnSpc>
              <a:spcBef>
                <a:spcPct val="0"/>
              </a:spcBef>
              <a:spcAft>
                <a:spcPts val="0"/>
              </a:spcAft>
              <a:buClrTx/>
              <a:buSzTx/>
              <a:buFont typeface="+mj-lt"/>
              <a:buAutoNum type="arabicPeriod"/>
              <a:tabLst/>
            </a:pPr>
            <a:r>
              <a:rPr kumimoji="0" lang="es-VE" sz="2400" b="0" i="0" u="none" strike="noStrike" kern="1200" cap="none" spc="0" normalizeH="0" baseline="0" noProof="0" dirty="0" err="1" smtClean="0">
                <a:ln>
                  <a:noFill/>
                </a:ln>
                <a:solidFill>
                  <a:schemeClr val="tx1"/>
                </a:solidFill>
                <a:effectLst/>
                <a:uLnTx/>
                <a:uFillTx/>
                <a:ea typeface="+mj-ea"/>
                <a:cs typeface="+mj-cs"/>
              </a:rPr>
              <a:t>Kepler</a:t>
            </a:r>
            <a:r>
              <a:rPr kumimoji="0" lang="es-VE" sz="2400" b="0" i="0" u="none" strike="noStrike" kern="1200" cap="none" spc="0" normalizeH="0" noProof="0" dirty="0" smtClean="0">
                <a:ln>
                  <a:noFill/>
                </a:ln>
                <a:solidFill>
                  <a:schemeClr val="tx1"/>
                </a:solidFill>
                <a:effectLst/>
                <a:uLnTx/>
                <a:uFillTx/>
                <a:ea typeface="+mj-ea"/>
                <a:cs typeface="+mj-cs"/>
              </a:rPr>
              <a:t> y otros hicieron predicciones del movimiento de cuerpos celestes basados en las leyes del movimiento de Newton. Estas predicciones fueron increíblemente precisas, con solo unas pocas excepciones (el perihelio de Mercurio). </a:t>
            </a:r>
          </a:p>
          <a:p>
            <a:pPr marL="457200" marR="0" indent="-457200" algn="just" defTabSz="914400" rtl="0" eaLnBrk="1" fontAlgn="auto" latinLnBrk="0" hangingPunct="1">
              <a:lnSpc>
                <a:spcPct val="100000"/>
              </a:lnSpc>
              <a:spcBef>
                <a:spcPct val="0"/>
              </a:spcBef>
              <a:spcAft>
                <a:spcPts val="0"/>
              </a:spcAft>
              <a:buClrTx/>
              <a:buSzTx/>
              <a:buFont typeface="+mj-lt"/>
              <a:buAutoNum type="arabicPeriod"/>
              <a:tabLst/>
            </a:pPr>
            <a:r>
              <a:rPr lang="es-VE" sz="2400" dirty="0" smtClean="0">
                <a:ea typeface="+mj-ea"/>
                <a:cs typeface="+mj-cs"/>
              </a:rPr>
              <a:t>La energía fue reconocida como una cantidad fundamental que no se crea ni se destruye, sino que se transfiere de un cuerpo a otro.</a:t>
            </a:r>
          </a:p>
          <a:p>
            <a:pPr marL="457200" marR="0" indent="-457200" algn="just" defTabSz="914400" rtl="0" eaLnBrk="1" fontAlgn="auto" latinLnBrk="0" hangingPunct="1">
              <a:lnSpc>
                <a:spcPct val="100000"/>
              </a:lnSpc>
              <a:spcBef>
                <a:spcPct val="0"/>
              </a:spcBef>
              <a:spcAft>
                <a:spcPts val="0"/>
              </a:spcAft>
              <a:buClrTx/>
              <a:buSzTx/>
              <a:buFont typeface="+mj-lt"/>
              <a:buAutoNum type="arabicPeriod"/>
              <a:tabLst/>
            </a:pPr>
            <a:r>
              <a:rPr kumimoji="0" lang="es-VE" sz="2400" b="0" i="0" u="none" strike="noStrike" kern="1200" cap="none" spc="0" normalizeH="0" noProof="0" dirty="0" smtClean="0">
                <a:ln>
                  <a:noFill/>
                </a:ln>
                <a:solidFill>
                  <a:schemeClr val="tx1"/>
                </a:solidFill>
                <a:effectLst/>
                <a:uLnTx/>
                <a:uFillTx/>
                <a:ea typeface="+mj-ea"/>
                <a:cs typeface="+mj-cs"/>
              </a:rPr>
              <a:t>La masa fue reconocida como </a:t>
            </a:r>
            <a:r>
              <a:rPr lang="es-VE" sz="2400" dirty="0" smtClean="0">
                <a:ea typeface="+mj-ea"/>
                <a:cs typeface="+mj-cs"/>
              </a:rPr>
              <a:t>la</a:t>
            </a:r>
            <a:r>
              <a:rPr kumimoji="0" lang="es-VE" sz="2400" b="0" i="0" u="none" strike="noStrike" kern="1200" cap="none" spc="0" normalizeH="0" noProof="0" dirty="0" smtClean="0">
                <a:ln>
                  <a:noFill/>
                </a:ln>
                <a:solidFill>
                  <a:schemeClr val="tx1"/>
                </a:solidFill>
                <a:effectLst/>
                <a:uLnTx/>
                <a:uFillTx/>
                <a:ea typeface="+mj-ea"/>
                <a:cs typeface="+mj-cs"/>
              </a:rPr>
              <a:t> tendencia de los cuerpos a resistir el movimiento (inercia) y es algo que puede cuantificarse mediante las leyes del movimiento.</a:t>
            </a:r>
          </a:p>
          <a:p>
            <a:pPr marL="457200" marR="0" indent="-457200" algn="just" defTabSz="914400" rtl="0" eaLnBrk="1" fontAlgn="auto" latinLnBrk="0" hangingPunct="1">
              <a:lnSpc>
                <a:spcPct val="100000"/>
              </a:lnSpc>
              <a:spcBef>
                <a:spcPct val="0"/>
              </a:spcBef>
              <a:spcAft>
                <a:spcPts val="0"/>
              </a:spcAft>
              <a:buClrTx/>
              <a:buSzTx/>
              <a:buFont typeface="+mj-lt"/>
              <a:buAutoNum type="arabicPeriod"/>
              <a:tabLst/>
            </a:pPr>
            <a:r>
              <a:rPr lang="es-VE" sz="2400" dirty="0" smtClean="0">
                <a:ea typeface="+mj-ea"/>
                <a:cs typeface="+mj-cs"/>
              </a:rPr>
              <a:t>La luz fue identificada como un fenómeno ondulatorio,  debido a su comportamiento cuando se dispersa alrededor de pequeños objetos (interferencia o difracción).</a:t>
            </a:r>
          </a:p>
          <a:p>
            <a:pPr marL="457200" marR="0" indent="-457200" algn="just" defTabSz="914400" rtl="0" eaLnBrk="1" fontAlgn="auto" latinLnBrk="0" hangingPunct="1">
              <a:lnSpc>
                <a:spcPct val="100000"/>
              </a:lnSpc>
              <a:spcBef>
                <a:spcPct val="0"/>
              </a:spcBef>
              <a:spcAft>
                <a:spcPts val="0"/>
              </a:spcAft>
              <a:buClrTx/>
              <a:buSzTx/>
              <a:buFont typeface="+mj-lt"/>
              <a:buAutoNum type="arabicPeriod"/>
              <a:tabLst/>
            </a:pPr>
            <a:r>
              <a:rPr kumimoji="0" lang="es-VE" sz="2400" b="0" i="0" u="none" strike="noStrike" kern="1200" cap="none" spc="0" normalizeH="0" noProof="0" dirty="0" smtClean="0">
                <a:ln>
                  <a:noFill/>
                </a:ln>
                <a:solidFill>
                  <a:schemeClr val="tx1"/>
                </a:solidFill>
                <a:effectLst/>
                <a:uLnTx/>
                <a:uFillTx/>
                <a:ea typeface="+mj-ea"/>
                <a:cs typeface="+mj-cs"/>
              </a:rPr>
              <a:t>Se encontró que la electricidad y magnetismo son dos rostros del mismo fenómeno subyacente (electromagnetismo). </a:t>
            </a:r>
          </a:p>
          <a:p>
            <a:pPr marL="457200" marR="0" indent="-457200" algn="just" defTabSz="914400" rtl="0" eaLnBrk="1" fontAlgn="auto" latinLnBrk="0" hangingPunct="1">
              <a:lnSpc>
                <a:spcPct val="100000"/>
              </a:lnSpc>
              <a:spcBef>
                <a:spcPct val="0"/>
              </a:spcBef>
              <a:spcAft>
                <a:spcPts val="0"/>
              </a:spcAft>
              <a:buClrTx/>
              <a:buSzTx/>
              <a:buFont typeface="+mj-lt"/>
              <a:buAutoNum type="arabicPeriod"/>
              <a:tabLst/>
            </a:pPr>
            <a:r>
              <a:rPr lang="es-VE" sz="2400" dirty="0" smtClean="0">
                <a:ea typeface="+mj-ea"/>
                <a:cs typeface="+mj-cs"/>
              </a:rPr>
              <a:t>La luz fue identificada como campos eléctricos y magnéticos alternantes propagándose a la velocidad de la luz (2,99x10</a:t>
            </a:r>
            <a:r>
              <a:rPr lang="es-VE" sz="2400" baseline="30000" dirty="0" smtClean="0">
                <a:ea typeface="+mj-ea"/>
                <a:cs typeface="+mj-cs"/>
              </a:rPr>
              <a:t>8</a:t>
            </a:r>
            <a:r>
              <a:rPr lang="es-VE" sz="2400" dirty="0" smtClean="0">
                <a:ea typeface="+mj-ea"/>
                <a:cs typeface="+mj-cs"/>
              </a:rPr>
              <a:t> m/s).</a:t>
            </a:r>
            <a:endParaRPr kumimoji="0" lang="es-VE" sz="2400" b="0" i="0" u="none" strike="noStrike" kern="1200" cap="none" spc="0" normalizeH="0" baseline="0" noProof="0" dirty="0" smtClean="0">
              <a:ln>
                <a:noFill/>
              </a:ln>
              <a:solidFill>
                <a:schemeClr val="tx1"/>
              </a:solidFill>
              <a:effectLst/>
              <a:uLnTx/>
              <a:uFillTx/>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476672"/>
            <a:ext cx="4392488" cy="639763"/>
          </a:xfrm>
        </p:spPr>
        <p:txBody>
          <a:bodyPr/>
          <a:lstStyle/>
          <a:p>
            <a:pPr>
              <a:buNone/>
            </a:pPr>
            <a:r>
              <a:rPr lang="es-VE" dirty="0" smtClean="0"/>
              <a:t>Radiación térmica</a:t>
            </a:r>
            <a:endParaRPr lang="es-VE" dirty="0"/>
          </a:p>
        </p:txBody>
      </p:sp>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50179" name="Picture 3"/>
          <p:cNvPicPr>
            <a:picLocks noChangeAspect="1" noChangeArrowheads="1"/>
          </p:cNvPicPr>
          <p:nvPr/>
        </p:nvPicPr>
        <p:blipFill>
          <a:blip r:embed="rId2" cstate="print"/>
          <a:srcRect/>
          <a:stretch>
            <a:fillRect/>
          </a:stretch>
        </p:blipFill>
        <p:spPr bwMode="auto">
          <a:xfrm>
            <a:off x="6588224" y="1916832"/>
            <a:ext cx="1619250" cy="3209925"/>
          </a:xfrm>
          <a:prstGeom prst="rect">
            <a:avLst/>
          </a:prstGeom>
          <a:noFill/>
          <a:ln w="9525">
            <a:noFill/>
            <a:miter lim="800000"/>
            <a:headEnd/>
            <a:tailEnd/>
          </a:ln>
        </p:spPr>
      </p:pic>
      <p:grpSp>
        <p:nvGrpSpPr>
          <p:cNvPr id="16" name="15 Grupo"/>
          <p:cNvGrpSpPr/>
          <p:nvPr/>
        </p:nvGrpSpPr>
        <p:grpSpPr>
          <a:xfrm>
            <a:off x="3491880" y="1412776"/>
            <a:ext cx="2160240" cy="2592288"/>
            <a:chOff x="3275856" y="1340768"/>
            <a:chExt cx="2160240" cy="2592288"/>
          </a:xfrm>
        </p:grpSpPr>
        <p:pic>
          <p:nvPicPr>
            <p:cNvPr id="50180" name="Picture 4"/>
            <p:cNvPicPr>
              <a:picLocks noChangeAspect="1" noChangeArrowheads="1"/>
            </p:cNvPicPr>
            <p:nvPr/>
          </p:nvPicPr>
          <p:blipFill>
            <a:blip r:embed="rId3" cstate="print"/>
            <a:srcRect t="6720" r="49601" b="9281"/>
            <a:stretch>
              <a:fillRect/>
            </a:stretch>
          </p:blipFill>
          <p:spPr bwMode="auto">
            <a:xfrm>
              <a:off x="3275856" y="1340768"/>
              <a:ext cx="2160240" cy="2160240"/>
            </a:xfrm>
            <a:prstGeom prst="rect">
              <a:avLst/>
            </a:prstGeom>
            <a:noFill/>
            <a:ln w="9525">
              <a:noFill/>
              <a:miter lim="800000"/>
              <a:headEnd/>
              <a:tailEnd/>
            </a:ln>
          </p:spPr>
        </p:pic>
        <p:grpSp>
          <p:nvGrpSpPr>
            <p:cNvPr id="13" name="12 Grupo"/>
            <p:cNvGrpSpPr/>
            <p:nvPr/>
          </p:nvGrpSpPr>
          <p:grpSpPr>
            <a:xfrm>
              <a:off x="3707904" y="3573016"/>
              <a:ext cx="1656184" cy="360040"/>
              <a:chOff x="4139952" y="4149080"/>
              <a:chExt cx="1656184" cy="360040"/>
            </a:xfrm>
          </p:grpSpPr>
          <p:sp>
            <p:nvSpPr>
              <p:cNvPr id="7" name="6 CuadroTexto"/>
              <p:cNvSpPr txBox="1"/>
              <p:nvPr/>
            </p:nvSpPr>
            <p:spPr>
              <a:xfrm>
                <a:off x="4139952" y="4149080"/>
                <a:ext cx="720080" cy="360040"/>
              </a:xfrm>
              <a:prstGeom prst="rect">
                <a:avLst/>
              </a:prstGeom>
            </p:spPr>
            <p:txBody>
              <a:bodyPr vert="horz" wrap="square" lIns="91440" tIns="45720" rIns="91440" bIns="45720" rtlCol="0" anchor="ctr">
                <a:normAutofit fontScale="625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s-VE" sz="2400" noProof="0" dirty="0" smtClean="0">
                    <a:ea typeface="+mj-ea"/>
                    <a:cs typeface="+mj-cs"/>
                  </a:rPr>
                  <a:t>900 K</a:t>
                </a: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 </a:t>
                </a:r>
              </a:p>
            </p:txBody>
          </p:sp>
          <p:sp>
            <p:nvSpPr>
              <p:cNvPr id="8" name="7 CuadroTexto"/>
              <p:cNvSpPr txBox="1"/>
              <p:nvPr/>
            </p:nvSpPr>
            <p:spPr>
              <a:xfrm>
                <a:off x="5076056" y="4149080"/>
                <a:ext cx="720080" cy="360040"/>
              </a:xfrm>
              <a:prstGeom prst="rect">
                <a:avLst/>
              </a:prstGeom>
            </p:spPr>
            <p:txBody>
              <a:bodyPr vert="horz" wrap="square" lIns="91440" tIns="45720" rIns="91440" bIns="45720" rtlCol="0" anchor="ctr">
                <a:normAutofit fontScale="55000" lnSpcReduction="20000"/>
              </a:bodyPr>
              <a:lstStyle/>
              <a:p>
                <a:pPr marL="0" marR="0" indent="0" algn="l" defTabSz="914400" rtl="0" eaLnBrk="1" fontAlgn="auto" latinLnBrk="0" hangingPunct="1">
                  <a:lnSpc>
                    <a:spcPct val="100000"/>
                  </a:lnSpc>
                  <a:spcBef>
                    <a:spcPct val="0"/>
                  </a:spcBef>
                  <a:spcAft>
                    <a:spcPts val="0"/>
                  </a:spcAft>
                  <a:buClrTx/>
                  <a:buSzTx/>
                  <a:buFontTx/>
                  <a:buNone/>
                  <a:tabLst/>
                </a:pPr>
                <a:r>
                  <a:rPr lang="es-VE" sz="2400" dirty="0" smtClean="0">
                    <a:ea typeface="+mj-ea"/>
                    <a:cs typeface="+mj-cs"/>
                  </a:rPr>
                  <a:t>1500</a:t>
                </a:r>
                <a:r>
                  <a:rPr lang="es-VE" sz="2400" noProof="0" dirty="0" smtClean="0">
                    <a:ea typeface="+mj-ea"/>
                    <a:cs typeface="+mj-cs"/>
                  </a:rPr>
                  <a:t> K</a:t>
                </a:r>
                <a:r>
                  <a:rPr kumimoji="0" lang="es-VE" sz="2400" b="0" i="0" u="none" strike="noStrike" kern="1200" cap="none" spc="0" normalizeH="0" baseline="0" noProof="0" dirty="0" smtClean="0">
                    <a:ln>
                      <a:noFill/>
                    </a:ln>
                    <a:solidFill>
                      <a:schemeClr val="tx1"/>
                    </a:solidFill>
                    <a:effectLst/>
                    <a:uLnTx/>
                    <a:uFillTx/>
                    <a:latin typeface="Perpetua" pitchFamily="18" charset="0"/>
                    <a:ea typeface="+mj-ea"/>
                    <a:cs typeface="+mj-cs"/>
                  </a:rPr>
                  <a:t> </a:t>
                </a:r>
              </a:p>
            </p:txBody>
          </p:sp>
        </p:grpSp>
      </p:gr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50183" name="Picture 7"/>
          <p:cNvPicPr>
            <a:picLocks noChangeAspect="1" noChangeArrowheads="1"/>
          </p:cNvPicPr>
          <p:nvPr/>
        </p:nvPicPr>
        <p:blipFill>
          <a:blip r:embed="rId4" cstate="print"/>
          <a:srcRect/>
          <a:stretch>
            <a:fillRect/>
          </a:stretch>
        </p:blipFill>
        <p:spPr bwMode="auto">
          <a:xfrm>
            <a:off x="4788024" y="4005064"/>
            <a:ext cx="1296144" cy="1831061"/>
          </a:xfrm>
          <a:prstGeom prst="rect">
            <a:avLst/>
          </a:prstGeom>
          <a:noFill/>
          <a:ln w="9525">
            <a:noFill/>
            <a:miter lim="800000"/>
            <a:headEnd/>
            <a:tailEnd/>
          </a:ln>
        </p:spPr>
      </p:pic>
      <p:pic>
        <p:nvPicPr>
          <p:cNvPr id="50185" name="Picture 9"/>
          <p:cNvPicPr>
            <a:picLocks noChangeAspect="1" noChangeArrowheads="1"/>
          </p:cNvPicPr>
          <p:nvPr/>
        </p:nvPicPr>
        <p:blipFill>
          <a:blip r:embed="rId5" cstate="print"/>
          <a:srcRect/>
          <a:stretch>
            <a:fillRect/>
          </a:stretch>
        </p:blipFill>
        <p:spPr bwMode="auto">
          <a:xfrm>
            <a:off x="2915816" y="4077072"/>
            <a:ext cx="1707266" cy="1199579"/>
          </a:xfrm>
          <a:prstGeom prst="rect">
            <a:avLst/>
          </a:prstGeom>
          <a:noFill/>
          <a:ln w="9525">
            <a:noFill/>
            <a:miter lim="800000"/>
            <a:headEnd/>
            <a:tailEnd/>
          </a:ln>
        </p:spPr>
      </p:pic>
      <p:sp>
        <p:nvSpPr>
          <p:cNvPr id="17" name="16 CuadroTexto"/>
          <p:cNvSpPr txBox="1"/>
          <p:nvPr/>
        </p:nvSpPr>
        <p:spPr>
          <a:xfrm>
            <a:off x="179512" y="1988840"/>
            <a:ext cx="3096344" cy="1728192"/>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s-VE" b="0" i="0" u="none" strike="noStrike" kern="1200" cap="none" spc="0" normalizeH="0" baseline="0" noProof="0" dirty="0" smtClean="0">
                <a:ln>
                  <a:noFill/>
                </a:ln>
                <a:solidFill>
                  <a:schemeClr val="tx1"/>
                </a:solidFill>
                <a:effectLst/>
                <a:uLnTx/>
                <a:uFillTx/>
                <a:ea typeface="+mj-ea"/>
                <a:cs typeface="+mj-cs"/>
              </a:rPr>
              <a:t>Se llama radiación térmica, a la radiación </a:t>
            </a:r>
            <a:r>
              <a:rPr kumimoji="0" lang="es-VE" b="0" i="1" u="sng" strike="noStrike" kern="1200" cap="none" spc="0" normalizeH="0" baseline="0" noProof="0" dirty="0" smtClean="0">
                <a:ln>
                  <a:noFill/>
                </a:ln>
                <a:solidFill>
                  <a:schemeClr val="tx1"/>
                </a:solidFill>
                <a:effectLst/>
                <a:uLnTx/>
                <a:uFillTx/>
                <a:ea typeface="+mj-ea"/>
                <a:cs typeface="+mj-cs"/>
              </a:rPr>
              <a:t>emitida</a:t>
            </a:r>
            <a:r>
              <a:rPr kumimoji="0" lang="es-VE" b="0" i="0" u="none" strike="noStrike" kern="1200" cap="none" spc="0" normalizeH="0" baseline="0" noProof="0" dirty="0" smtClean="0">
                <a:ln>
                  <a:noFill/>
                </a:ln>
                <a:solidFill>
                  <a:schemeClr val="tx1"/>
                </a:solidFill>
                <a:effectLst/>
                <a:uLnTx/>
                <a:uFillTx/>
                <a:ea typeface="+mj-ea"/>
                <a:cs typeface="+mj-cs"/>
              </a:rPr>
              <a:t> por un cuerpo como consecuencia de su temperatura.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1326" y="332656"/>
            <a:ext cx="3141043" cy="639763"/>
          </a:xfrm>
        </p:spPr>
        <p:txBody>
          <a:bodyPr/>
          <a:lstStyle/>
          <a:p>
            <a:pPr>
              <a:buNone/>
            </a:pPr>
            <a:r>
              <a:rPr lang="es-VE" dirty="0" smtClean="0"/>
              <a:t>Aplicaciones</a:t>
            </a:r>
            <a:endParaRPr lang="es-VE" dirty="0"/>
          </a:p>
        </p:txBody>
      </p:sp>
      <p:sp>
        <p:nvSpPr>
          <p:cNvPr id="3" name="2 Marcador de texto"/>
          <p:cNvSpPr>
            <a:spLocks noGrp="1"/>
          </p:cNvSpPr>
          <p:nvPr>
            <p:ph type="body" sz="quarter" idx="13"/>
          </p:nvPr>
        </p:nvSpPr>
        <p:spPr>
          <a:xfrm>
            <a:off x="914400" y="974400"/>
            <a:ext cx="3009528" cy="457200"/>
          </a:xfrm>
        </p:spPr>
        <p:txBody>
          <a:bodyPr/>
          <a:lstStyle/>
          <a:p>
            <a:r>
              <a:rPr lang="es-VE" dirty="0" smtClean="0"/>
              <a:t>Radiación térmica</a:t>
            </a:r>
            <a:endParaRPr lang="es-VE" dirty="0"/>
          </a:p>
        </p:txBody>
      </p:sp>
      <p:sp>
        <p:nvSpPr>
          <p:cNvPr id="50178" name="AutoShape 2" descr="Incandescence"/>
          <p:cNvSpPr>
            <a:spLocks noChangeAspect="1" noChangeArrowheads="1"/>
          </p:cNvSpPr>
          <p:nvPr/>
        </p:nvSpPr>
        <p:spPr bwMode="auto">
          <a:xfrm>
            <a:off x="155575" y="-1538288"/>
            <a:ext cx="1619250" cy="3209926"/>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50182" name="AutoShape 6" descr="data:image/jpeg;base64,/9j/4AAQSkZJRgABAQAAAQABAAD/2wCEAAkGBxQTEhUUExQVFBQUFxgUFBQUFxQUFBQUFxQXFxQUFxQYHCggGBolHBQUITEhJSkrLi4uFx8zODMsNygtLisBCgoKDg0OGxAQGywkHyQsLCwsLCwsLCwsLCwsLCwsLCwsLCwsLCwsLCwsLCwsLCwsLCwsLCwsLCwsLCwsLCwsLP/AABEIAQsAvQMBEQACEQEDEQH/xAAbAAABBQEBAAAAAAAAAAAAAAADAAECBAUGB//EADgQAAEDAgQDBgUDBAEFAAAAAAEAAhEDIQQSMUEFUWEGEyJxgZEyobHB8AfR4RQjQvFyM0NSgpL/xAAaAQACAwEBAAAAAAAAAAAAAAAAAQIDBAUG/8QAMxEAAgIBBAECBAQGAgMBAAAAAAECEQMEEiExQQUTIlFhcTKBkbEUodHh8PFCwTNSYiP/2gAMAwEAAhEDEQA/APF8yk6JoKLu5JMmuWWqTw0TubJos6CsE/cpgRru0AETp5IYiFQkEC2m6ixq0DfYH6DmhCZW2+iGyH1BgpIgWH4gwIPmrHL5A3wVlWISAEgBIASAEgBIASAEgBIASAEgBwgCLkATYYTQ0O2SbJXZJLk0aFOLn88lItSDsHsmAPPFz5BIXRVe6XSSmQbGfUkKI7sHmkEbhRHxQEtTK2hptCdiGSEJACQAkAJACQAkAJACQAkAJACQAkAM5AE0E2WKDIg+qCcUWmDNbp7Jk6D1BZNCZRxTtByTZVJlYOkpJkBFyLGmO3UpMkgj4ydfy6iWcUBFMwSghXw2RITISVDIEJACQAkAJACQAkAJACQAkAJACQAzkAFFMkC37ILVFtWX6TBoPVIuSXguUmACJvrCkqH1wUcTWP7p2VS4KDjKXZQxJ8ASm3VO1QiAKgPoPh2zvf7dEU2WwCYm4mIvYdOSXHglK2uQNfRn/H7lSK5qqApEBIASAEgBIASAEgBIASAEgBIASAE5AGg0yBHtzS7NVk6QM2/0mJWFBIkxtqglz2UaxshFUiqgpHlOwFKLGkOhEmhMdBSBcF/GOBbtyCio8mjJJNFOqbN8oUjNJ2kCQREgBIASAEgBIASAEgBIASAEgB0AM9AGgzUXshGnsv4QZptpqU3JInCLkQrTf2UCT+RmYjkFJGbIBcyE3wVEUhrgkEidX0MmDGQRYV7/AAj8j8lBNvgG4/JBXIigQkAJACQAkAJADoASAGQAkAOgB0ARegDVoUp9T6pGuMTRc0tsDbnyUWzRTXQKtWA+EX5pW2JpJ8GTXKuj0Ysj5oqpFY4EpElyGa2FAvSrgi5qaZBxYMtTsg1Q5OnRMCJQRYyCIkAJACQAkAPCAJAIAYoAZACQA6AEgCL0AbFMbjoom5INXebDZRZYBc3dC7ISM7EG6t6MbdsgGbqNk1FD0wk7HFLsMCoUW3wIi37IQNcAALqworyMmIiUEZDIIiQAkAJADwgB0CJBAEUDGKAFCAHCAEgCL0AbmEboDvooM6EX4DYkabAW/wBqBY1VFSsDbkd+ikmVTTZmPN1bZjrkJlsPJVsu28CBRQ7EboDsk5oI+KOl0r56JOKcewUD91LnyVUvAxTEQKZXIZBESAEgBwgB0CJIEMXIGiMoGMgBwgB0AJAEXoA3KYgzmE2IG2mirfJ0IcdsK7qb6qJayjiK09QPyFZFGbJOylTZJ+cJt0UQjbCPHJQsvavoEbKRW7THlAWRzwlRHe0TEm5RdcEuXyRKYgZUimXYyBCQA4QA6AJBBEUIAgUE6oZAqEgB0AJADoAi9AG6xomwt/GqpbOnFLwRqEX+qaFJpclWtUDhAhTXwmeUlPgbD0onoot2WY4UP3RhQ3Ky1QlQJ7VJFUlwBcFMpaE10bSk0xKSXDRNzR+bJJk2kDcpWQYJSKGJACQBIIETDUCHAQAnIJRRCEFiEWpWG0iGosW1ihMi1QggQ6AIvQBrVK8W6KtRs3yyKPCKFasTZWVRllJsEChkTUDRlBb5eZVLuzdGtvB3WB7MOdhqTwJz02uMa3G4XBya1RzSi/DPQ6dYXjUX3SOdxvBjTJkEgbaH2C349TvXBnyaFQ57RhVcMSTlBgehW6M1XJx54W38KZDuiBMbxa/oeSe5PgrcGuaBuBUk0VysFVCkivICUikSAHCAJtCBMJCBCASAhUKZKJEFDLEwigy1UEp01FuiyMFZGvRgpxlZDJjpgC1TsocRJkaIvQIstqi8iSUrfgvVeSFWLc90WRklZDIixbeCxScQI2N/VVy55Lo7opo9c/THEO7l1N1w2HNHKZzekwvN+qYd098Ud2MWsUb7OqxvC6VYeNgPXQ+4XLhmnjfwsnHNOPFnD8e7CObL6Bz75HfF6O3XX0/qadRyKvqQcFO2uzg8bSdTc5rwWndrrLtY3GUU4mDLcG1IzCFoTMLT7BVdFJdkMnQJSKBwgB0CCMCBBISARskIASpExkDsQKVDsm2pCTVlkZtFgVw7XVQcK6L/AOIUuJDvpWskpc8knjTVoE6mpWVOACo1TRRJBWAa8kixV2yJfud0ULdfIgUBfJZweqrn0acC+JWeqdgMTlqBpsHNymBpoZXn9bJxTkj0eaF4Psd3N72P1XJbWTnyYq44CZZVcoOJCzB7TdmqeKZDhDx8LwBI6dR0WrS6yeCXHXyJtRyKpf6PGuN8JqYaoadQQdjs4cwvVYM8M0d0Tm58Lxun+T+Zi1Tda4mCbtg0yskgCQCBBqYSZFhCFGxAa2iZKIFSJDQgBIASAJNQJk21CEnFMnDJKPQenWBsVW4tdGuGWMuGQrUk1IhPGAN7qZTTfLEUg4RNjjCTJpuuAtOdtdUnRZHdfB2HDMVUp02PBh2sgdd/RcrLjxzk4vo9LhlP2U5dnc8P7RZqmVxsQI2gri5NJtjaL56aLj8PZ09KpIF+oWXl8M58o0w4vYqMlXRV1yY/aPs9TxVMteL/AOLhqDzBWnT554JbovglcZrZPr9jwvtDwSphapp1BzLXbPbzH3C9bptTDNDdH/RxdTp5YZ0+vD+ZlwtJmJAIIhGhIQekxRZGx67oSXI0rKbnSppEiKYxIARQA0IAk1AmOUCIoJDmqQlSLFkklQghjRIBDGlfImpAlZYp6qt9GiNWdIOJwGaRoRtbaPZYPZ5Z6H+KSjFBf6sim55MuNz0jQeVlD27mo+Aedxxufk7DsN2hzsFOofFt1C5mu0myW6PRCEvehb/ABHcMd/C5nZQ0WWNzCN/qmov9SlvazC7TdnqeLpFjxcXa7dp2IWjTaieCW6P5/Use3JHZPr9jwrjPCX4aq6lUEFuh2cNnBetwZo5YKcTiZ8DxSp/7KQarzM+grGqLZFlim1QbEV8Y26lEtiuLKhVgNCQISAEgBIAdADlBEigkRegAzQoGhK+BnP5JpA5+EJo9ykwS8eS1hWwb7fkqEzRhjXYai0577XUHVF0FLfyaQJg3ufX80Wfizbb5+oGjWLHtc0w4OmdIhScVKNPooUnGScfmeu9k+OtxNODZ7fiH5svN6vTPFL6G6TU1vj+Z0uHfdZ8cuafRmyR4LVRs33GqlKLXJTF1x4ON7e9mW4qjmaB3jBLD9WnoVt9P1TxT+j7LJ4lmhsffj/PqeJuolpIIggwQdiNQvUKSatHBnFxdMKxqjZWwoCVkSvjm6KUTRB3EolWgMgi0JAhIAk0IGhIEx3IIkEEiL0AFCiXIQj1QNJV9SVJt+STJQTbLmHGp5qqbNeJeSwXdPLrZV0XbmFpPMCbkzPT8hRaVlkXKlfY9Zt5BN+fzBlEXwGRfFaYfhHGnYWq2oOcObzCjn08c0HErjqPZlcuvKPa+FY9tam2owyHCV5PLjeObizbJLx0+jYwtT+P2U8U1+F/kZMkSNajqNj+Qq62yHCfk8k/UXs9kf37BYnLUHX/ABd66L0PpupUo+2+/BR6jh3JZY/mcYxq6jZxWEaxRsRTx+vorIGqCqBRcFbYqIwmJihBGhQgdEggBAIIkiEEQZQNEHoGHBFtYUOTQnGlYwPRFAnz0EDI6k/JRbLFFLou0KVpVUnya8cGlZYyCfK+6hbLtq6+Q1c/4iJ1nfyRH5sMjtbV2Ra6Bfzupdsgm0uTMr18xV8YUjm5cm+Vnbfpv2l7mp3Lz/bebTsVyPU9J7kfcj2jo6HNuXtP8v6HsdIrzLNMi83xN6i/mFde+P1Rmfwy+hj8c4c2tTcHCQRDh0O/opYMrg014NONpp45dM8S4jgDRqOpu1aYnmNj6heqx5FkipI8/qMTx5HF+ADArLKCjjm+JTgzoKFQX2KTmK2yDiM1qdi2j5AixOJHIixUTaxAUE7uyVkWqQFymVAnIGQegZZIsLGd+nRV+TU7UVS5EB59UWNInSAzW0Sldck4U5fCaLG2/LlUNm+KbRHFtyAO3Jv5fgTh8TohmXtxUvNgjXtJ9lLZfBW8qS3MoYjEF3QcgrowSMOXM5sEpFQai8ggixFwVGUb4HFtO0e4fp9x/wDqKIa4+NlivJeo6X2clrpnfjkWbGsi78/c7TDPghc+EqlZRkjaHe2CeX2RdSsSbaPN/wBSuDRFVo+GxPNh+E+h+q7fpuWm8b/Iq12NZcSyrtcM4GmF2OjjVfBWxzPEU8b4O1khXBRexXIzOIOEyFEsqLFRPIix7ULIiyTiib2+FJcspyqolUhWozAnpjBPQMuNrGdSNPcKlxXyN0ckm6skxhM5dpJPlqU20uxqLl+H6k8JT8Q6XOyjN8E8EKlwadOmDdZ22uDoRim9zK+IN4NxrB5nmpxXBRlfNPnyZuMcSdPZaIHP1DbdFZWGYdougaCMSYHS9juLnD12unwus77Fc/XYPdxteUbdDnWPJUunwz3jB1w9ocN14+Udro6OSO10XHmYSZRFUZvHsEK1FzSNiPQ/ytGDK4yX0LMaVuD6Z4hisMadRzDq0x+y9XjmpRUkcPNjeObi/BGvhTUMtF9xvO5HRRvZ30dTDmWekvxfL5/YzK1EgkEQRrOq0RkmKeNrhgwzonZHaOKHqjcL2wopdL8lHcS2fIdtA72RuBQ+ZDFwABupwtuzJqaikiiVcjIBqJgCegka2GouIsSAR4ouQ2QDb2WaUkn+x1seOUo0n9/sXHYamGd42YJgAkjQTf2+aqU5N7WanhxRh7iKuGBe8zveRorJfDHgz4k5zbZoVaXgiYO31VEZfFZtnD4KKNcW0kiy0RXFmDLKnS7BEAieXujpiaUlYqnDm7LRZkliRnOYQYOoTKGvBYp08xtqduqhdLkdW+DawvA6hEkRcADc9VnlmjZfHS5KtnqPYniBb/YebgWnVed9R06T3xOtB78dPuP7HaNK5RU0Lz9ULsDzDt3w4U62aPi/PzzXp/TslwpmP1CO5rIvJzYXROW+Cw2oTZwDxp4hJ99VWtPGT44+xrxeo5ocP4l9f69gKmFoE3a9n/Ehw9jCk9PmXTTNkfUNNJfFBr7cgjgqQ0efVp+yTw6j5L9SxavR97n+gOpSot/ycfJv7lJwzLtIHrNJ4bf5FLEcQA+BsdXGflopQwv/AJP9DPl16f8A4419XyZdaoSZNytKSXRz5ScnbBlSQgVRMAL0EjXw9SPEw+GRawJManpMws01fDR18U6+KD4/7oNXrF5AB8LR6TF9dlXGKirLZzeRqK6RbwwGXSB9gqpdmnGltI16hP5MDZW4oc2UZ8rqgLaa12YtqCMwzReL/myrbROMSTmxtqjcDiAfRBJsDJ2UXMqePmi/wzhviBFiN+W6oy5VVMtw4PiteDtOFCQCQCGmJIgmNSudk+h1sTb7CY3EMpvFQQIEeVxKioynHaxZHCEtx3HCcaKtMPG4XDy43CTiZ8kafHRcVZWc3+oHD+8w2cfEw/L/AEuv6dk2tFWWG/HKP5o8uYV3rOJJB2BacKspkyBC1xRGwNXVWUBTxhCx5uy2ETOqUxsVBMtorOYVIRGEwB1EwAPQSL7AATGzTafyVQ2/5nQVJv7fMv5SGxuR5Rp9iqeGzbTSryW2OzA5YMRz+3olHF5ZOWZVUeRn0xsr49GWStjsEXTbBKvAXvo2t1SasluorVcQL/TcqFEZTQXCUCdoVcmgUX8joeD4VzrZYWXJJJmrDCUl0bmMxAphosPzQrNtbujXvjGrOX7TcSDyGN01cea2abG0rkczX54ye2P5nUfprxf/ALLj/wAft+dFzPU8FPei3BP3MNPuP7HpDacjyXDbpkHKmQdh+8puadCIW/SJ3a8A5bZJnivFMIaNZ9Mj4SY8tl6PHK0mcvUQ2zaBMaYXQw9GOURwFtgmVMrVhJU2OuDOxiw5uy6CM17lWiwg51lIGSZUtB0QJgaoHJMaoq1EwN/h/DhqVnk+Tr4cSRd4jhj3ZH/kWi/VwChCXJfmxvZx9C3geGBvhkHnZVSysvx6ZJUFxGGaDpcaJKbJTwxB/wBIddPoj3UL2JVYEYZzhnaScpjL13kEKTmk6ZWsTa3LwCq4N8gtboZOmnqhZY9MqyYZqnFGkKD4tIcTA0PyWdyV8lkoSa47Oj4MXMpy4AEycu4gkAn2WfK1J0jThUoxuRkcX4nDjlEnroP5V8MfHJiz6na2lyzm6zy8+K50Hqta4XBzW3J8lvg2LdRqseJ8JFum6p1GNZIOLL9PPZNPx5+x79wyuHsZUGjhfzXjsipuPyLc8dsnD5dBi3JU6OWnRZKnXz4IXvx/Y85/Uzh2Wq2oNHWPnqF6HTyt0yvULdBS/I5JgsuzhXBzZEHNXRiuDM1yV6gUWTSMzHXXOyP4i+K4M6qoosAAKZGiTdECIVEWIqVFIkdbhLhtwABfWT5LFNtHexVJLwTxtCWloJ2IOomZF1GM+bLMuO04otnHimJc6RYA5TI5klRcd3CLfeWNbpPgDV4u1r2CxDp8Ww0gk+/yUFik4thPVwjOKXnyaIhwm8Dn06Ki2uDXxLkpMxzRVc0B+aIA2dF5A59d1eovZb6MbzJZXFXdfr9ix31Q37sgRJLrH2VfwLyEp5Gr2l3gVGrVDX5YAdO0FsGddL7qrUOELVkdMpzSk+OSxxviJDnBtjvybbQdf3UdPC1bHq8zVxj+Zh1cMQCT5kzr181pU03Rz5YX+JgqeFFje+llJ5GKGFUTZQAEO1n8tzUd1u0XLEkqZ6Z+mnFc7DQcfh+G822+i4PqmHZPevPY863Y1NeOH9vB3Velmb1H1XMhLa7MUJbZfQ53tzge+wsgeJon1C9RhyJ7J/MthG1LH+h5QAvR4o8HKmvmM9q2LhFTjbIVKFpuqHMv9rizMxlDwz9/4XNnP4i32/hszm0gZRuHGKZVdTvFwVO/InHmgb2QVJO0QlGmMUiJSrCCrEBu0XG0Sq5JHSxya6NfBVJEOWTJGuUdHBkTVSLFPhjydnsOotI6QqnlX2ZesDb5dpmbjOy7yf7Y97NGukqyOrSXxGbL6Y5O8f8AYnw2s+k4U64dl2N7ecatUcijNbsZPDLLhezNdf5/I6bDUWmqwyDAPhLQCCIuCYJFwNOSxNtRaNzUXNP/AD7ouYPF5qxpPYWuEwTo4DcKucKhuTIrNc3Br+5rYulkpeCLzH3PosilulyWR5bSOadhgATc+UEzzW5ZGZp4Fy0VsQDkmDEeXyVkfxUUyg9ltcEaOGHdh82i++vQalEpvdtHDFHZuDDhrnCQDHOI8tVB5knyW/w1rgt8BqnDYhjrzMEbZdyfkqtSvextFfsqPwPye14aqHNDhoRK83VOjhzi4txYGthwQ5p0Nx66rs+nT3RcH45LIzqpHkHFeEPZXqMAJAJIO2U3XsdNmj7abZHJpZyk9q47Hw3BHuBtHJPNrIJluL0+VXIVfhTwyIE/ZZpamN3Zoeinsowa1A3DhpqNI9VjnNbrRSsMqpoy8WMug1VkXZVKLj4Mms52unkr40UtSK7mkG+qndorceeSQaghtKuIp3UrQbWazMUANL80NG1T4LGHrk391XJFsJPs6fgVefCRf9tVz9RCnZ2dLktUzTxJeKbixsuEw21/VZUo76fRqk5KLa7M9vC6zqtNz4DDGcWBDjy57BWPLBRaXZQ4ZHNSb48m7SwjmH4qZMRTnwum/vaJjksrmmvP1J8pm9wPhIkPIzVIu4zABOgnb6wseozUqukY8+Xby2VuMYeXS2XdIc3Lc6AjyUcU+OTVp8lRp/uuTEr0ajdGWkiQRmtE2WiM4Pt8l126QHiHD+8pZsrjBnLoYH1Csx5dk6sjlxxmqasscKYynTHhDDEka381XllKcu7JQxqEaSoM85gSJDddAB7qK4+5MqUMDDi4ku5W0B2HNWSy2qK1jp2d/wBjMeXM7t9iJLfIa/Yrl6mCUrRxvUsNP3F+Z0xbMK3Ry2ZFI5V0Z+M4G2o4uJjku1PM4SqPRqx62WOKVA28AA3+Szy1Er6JPXyfgbF9nmubAN+f+lVPLOPI8evkpW0ZTuw9M6vPWB9JKyT1uRPovfqf/wAI5DtH2IdngAkC7S3cdRz/AGWvTeopLk0xeDURTbpnFcS4WWZtSBzF11MOoUqFm0binXRzdVhJsI6LoKVKjkTg2+hzSKe5FbxsRYWgSDfrFkL4rosUXCKvyD5GNlfRC+Og1KqNhH7qDiWRmjUw2PLSCw//AFy3VM8akqZrx53F8HRcG7RMLiyqQy/hII0tbqOW/mufn0zXK5Olg1cJPa+Df/qoc0kPiQLAEEEkNeL2iPn5Rha4aVGmba6OuwXAWVmtcSQAZ0gzBH3PqsEs0lKkcrPrZY3RHi/arCYB3cw57wBmDS0wNgSTr06q3Ho5542v18fkZfbyZvjnJJeP9DcK7c4Wu8Uy0sneplDfKZWfN6bnxR3d/axvTTSuEr+nk2OLU8P3eao9lNpsHktAk6XWTF7jdRVv5EcGXNGVRTf0POOLdoaDHFtN/eRuB4fSdV2cOjyyVyVHbx54JfFwzOwXH6dw5ovq4a+UbBasmhn2mNayEn8jVw3EWuhrXNLdIsCbawsc9POPMkaFLHPlPk6Lh3ZipIeXAhwmCMpbyEHVYsmqVUkc/L6jBXHyjpcDwnu3AiPz/aoanNdHLzav3FTNVrhMbxKvxquzE+rDMK62Gaa5K32ThavZ3LcRswOO9qsLhnZKr/GLlrQSb6dFiy4vcdQX3+Rsw6XJkjuVV9f8so8K7b4TEOyNqZHbCp4c3kdPRYNTos+NbmuPoTelmuuft/QuDj2Gc8sFamXN1E8tSDusE9PlS3bXRP8AhcyVuL/z+ZlYrhmDxFQBr2Co+TDCDmAu7wq7FPUQjdOkbIanU4IfErX1Klb9O8MR4SQQI0adPTyVq9UzL6/qQXqH/tBGBV7AtYTmGugFwet1pXqs30bIZdNJ3GJxXaLDmnUyNYwtZ4QXQTaF29FPfDc27ZDWx/Dtiqo5OlUiBquwcFDm+p9kh0EY4DcmOai0TTLeFNPMC5s87KnJFtUjRhlDcnNHqHZDtJhajgx7m03kBoLoaDyE7arzms0uaFtK0dLNmU4Xjf5EO3Pb+lRpvwuCdme4kVarT4WbOaxw+J22YfXS3Q+nzm9+Xr9/7HMc/iUp9+F/X+h5acWSSSSSTJJub7yu9GCQPJbDUMWf3TcLBZWmNWx7gYzeHlJgemyr9mPdFv8AEyT7AMxElT2cFfuFplf0S2D9ws0cYR8JSeNeScctdHWdlu2lbD1RncX0jZ7XOJgbFs6H5Lnar06GSPwKn4/uTk45VUqX1O/4p+omFZRc6k/PUsGsIcDJ3MjQdFyMWhzXtkq+pRDSPfU3S+6PLuLdrsRX/wCpVJIMhoOUAeTV2cWjxx8GxZI41UEkQ4P23xOEP9upI3Y/xM9tvRXy0sJcrj7FGTJHJxNX+5pcS/U7F4imW5m0mkQ7uwQ53/sSSPRQ/h31Jtr+RHFDFH4kv15ONxvEXOOZxJnUuJJPqtMMUUqSHPOygzEGZueStcShZObLZxzzF/Lmoe1Eteon3YbCcYqUnh7HFr2mQ4ahKWnjOLjJWmReplZ6dwb9WaBpjv2ubUaBOW4ed45eq83qPQskZ/8A5u1+wVin/wAq+j/6NrCfqfgn03PJLHNvkcBJ5Zeazz9I1MJJJXfkSwJviar9P5HkXHuNtfVLgS/MS4nQCTMBek0uncYU+OjXq9XBNKHKX9jmwuqcdBJKRIeLa+iTJCY6JF0qGnRUquuo0VyZEORQ07LdNx5gIosthBG90wK9eRzCVEW2iLKgQCkqDMcTv7IsaCNqGbGPNPhBy2HY4xEz9kiaBVKpBv6KtxJ7n0RbXQog5DuqW2CkkQciuyrCHGxRnQQVDvdCQbmN3sJ7RbqG787J0RcrIGqpEdwFzrpNELJd5ZFEt3BF9QooTkEFQqYE8yBkm1PRAWDfUukFlZzkENwmGCkCDipz9kiyy0x0i3hQTQLEMnmSgjJWBpMg3Q1Yo0uw7qpm2ibikPc2R7ne8FRtElDyIkjmUxXRB1SRf0SoLIschoSYQlNDfIKoIQQZOk6UuiSdokWKVALJzKKEI9FKiICsEqIsi0oFY1QFAMXep2LcEbWG4RZJSEXgpDFKAGLEDpEMqCNchabRO6KJKkTc/kpXFdC5Y7ah5qLmNRIkBKx0hB5FkiVsmK5hLarsl7kqoG6qSmQbZGUAMgVkw9NBZBzkxMi1yBWFDygfIQKSVgRBlArsg8JEWQASAjUKCIMIEJAEkDTHCB2FGis8ADUH2MiSkJtjSgLY4cgdskHIGiUpDIgp0A41SGOQgGMSmJsjKCIigBBACJQBNjk0Fk8yYCBQAxSADVKQ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7" name="16 CuadroTexto"/>
          <p:cNvSpPr txBox="1"/>
          <p:nvPr/>
        </p:nvSpPr>
        <p:spPr>
          <a:xfrm>
            <a:off x="155575" y="1383606"/>
            <a:ext cx="3096344" cy="576064"/>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b="0" i="0" u="none" strike="noStrike" kern="1200" cap="none" spc="0" normalizeH="0" baseline="0" noProof="0" dirty="0" smtClean="0">
                <a:ln>
                  <a:noFill/>
                </a:ln>
                <a:solidFill>
                  <a:schemeClr val="tx1"/>
                </a:solidFill>
                <a:effectLst/>
                <a:uLnTx/>
                <a:uFillTx/>
                <a:ea typeface="+mj-ea"/>
                <a:cs typeface="+mj-cs"/>
              </a:rPr>
              <a:t>Cámara</a:t>
            </a:r>
            <a:r>
              <a:rPr kumimoji="0" lang="es-VE" b="0" i="0" u="none" strike="noStrike" kern="1200" cap="none" spc="0" normalizeH="0" noProof="0" dirty="0" smtClean="0">
                <a:ln>
                  <a:noFill/>
                </a:ln>
                <a:solidFill>
                  <a:schemeClr val="tx1"/>
                </a:solidFill>
                <a:effectLst/>
                <a:uLnTx/>
                <a:uFillTx/>
                <a:ea typeface="+mj-ea"/>
                <a:cs typeface="+mj-cs"/>
              </a:rPr>
              <a:t> </a:t>
            </a:r>
            <a:r>
              <a:rPr kumimoji="0" lang="es-VE" b="0" i="0" u="none" strike="noStrike" kern="1200" cap="none" spc="0" normalizeH="0" noProof="0" dirty="0" err="1" smtClean="0">
                <a:ln>
                  <a:noFill/>
                </a:ln>
                <a:solidFill>
                  <a:schemeClr val="tx1"/>
                </a:solidFill>
                <a:effectLst/>
                <a:uLnTx/>
                <a:uFillTx/>
                <a:ea typeface="+mj-ea"/>
                <a:cs typeface="+mj-cs"/>
              </a:rPr>
              <a:t>termográfica</a:t>
            </a:r>
            <a:endParaRPr kumimoji="0" lang="es-VE" b="0" i="0" u="none" strike="noStrike" kern="1200" cap="none" spc="0" normalizeH="0" baseline="0" noProof="0" dirty="0" smtClean="0">
              <a:ln>
                <a:noFill/>
              </a:ln>
              <a:solidFill>
                <a:schemeClr val="tx1"/>
              </a:solidFill>
              <a:effectLst/>
              <a:uLnTx/>
              <a:uFillTx/>
              <a:ea typeface="+mj-ea"/>
              <a:cs typeface="+mj-cs"/>
            </a:endParaRPr>
          </a:p>
        </p:txBody>
      </p:sp>
      <p:sp>
        <p:nvSpPr>
          <p:cNvPr id="19" name="18 CuadroTexto"/>
          <p:cNvSpPr txBox="1"/>
          <p:nvPr/>
        </p:nvSpPr>
        <p:spPr>
          <a:xfrm>
            <a:off x="3251919" y="4581128"/>
            <a:ext cx="5040560" cy="72008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s-VE" b="0" i="0" u="none" strike="noStrike" kern="1200" cap="none" spc="0" normalizeH="0" baseline="0" noProof="0" dirty="0" smtClean="0">
                <a:ln>
                  <a:noFill/>
                </a:ln>
                <a:solidFill>
                  <a:schemeClr val="tx1"/>
                </a:solidFill>
                <a:effectLst/>
                <a:uLnTx/>
                <a:uFillTx/>
                <a:ea typeface="+mj-ea"/>
                <a:cs typeface="+mj-cs"/>
              </a:rPr>
              <a:t>Imágenes tomadas casi en la oscuridad.</a:t>
            </a:r>
          </a:p>
        </p:txBody>
      </p:sp>
      <p:sp>
        <p:nvSpPr>
          <p:cNvPr id="20" name="19 CuadroTexto"/>
          <p:cNvSpPr txBox="1"/>
          <p:nvPr/>
        </p:nvSpPr>
        <p:spPr>
          <a:xfrm>
            <a:off x="683568" y="5157192"/>
            <a:ext cx="7704856" cy="1368152"/>
          </a:xfrm>
          <a:prstGeom prst="rect">
            <a:avLst/>
          </a:prstGeom>
        </p:spPr>
        <p:txBody>
          <a:bodyPr vert="horz" wrap="square" lIns="91440" tIns="45720" rIns="91440" bIns="45720" rtlCol="0" anchor="ctr">
            <a:no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s-VE" b="0" i="0" u="none" strike="noStrike" kern="1200" cap="none" spc="0" normalizeH="0" baseline="0" noProof="0" dirty="0" smtClean="0">
                <a:ln>
                  <a:noFill/>
                </a:ln>
                <a:solidFill>
                  <a:schemeClr val="tx1"/>
                </a:solidFill>
                <a:effectLst/>
                <a:uLnTx/>
                <a:uFillTx/>
                <a:ea typeface="+mj-ea"/>
                <a:cs typeface="+mj-cs"/>
              </a:rPr>
              <a:t>Un objeto a cualquier temperatura (</a:t>
            </a:r>
            <a:r>
              <a:rPr kumimoji="0" lang="es-VE" b="0" i="1" u="none" strike="noStrike" kern="1200" cap="none" spc="0" normalizeH="0" baseline="0" noProof="0" dirty="0" smtClean="0">
                <a:ln>
                  <a:noFill/>
                </a:ln>
                <a:solidFill>
                  <a:schemeClr val="tx1"/>
                </a:solidFill>
                <a:effectLst/>
                <a:uLnTx/>
                <a:uFillTx/>
                <a:ea typeface="+mj-ea"/>
                <a:cs typeface="+mj-cs"/>
              </a:rPr>
              <a:t>T </a:t>
            </a:r>
            <a:r>
              <a:rPr kumimoji="0" lang="es-VE" b="0" i="0" u="none" strike="noStrike" kern="1200" cap="none" spc="0" normalizeH="0" baseline="0" noProof="0" dirty="0" smtClean="0">
                <a:ln>
                  <a:noFill/>
                </a:ln>
                <a:solidFill>
                  <a:schemeClr val="tx1"/>
                </a:solidFill>
                <a:effectLst/>
                <a:uLnTx/>
                <a:uFillTx/>
                <a:ea typeface="+mj-ea"/>
                <a:cs typeface="+mj-cs"/>
              </a:rPr>
              <a:t>&gt; 0 K) emite radiación. A bajas temperaturas,</a:t>
            </a:r>
            <a:r>
              <a:rPr kumimoji="0" lang="es-VE" b="0" i="0" u="none" strike="noStrike" kern="1200" cap="none" spc="0" normalizeH="0" noProof="0" dirty="0" smtClean="0">
                <a:ln>
                  <a:noFill/>
                </a:ln>
                <a:solidFill>
                  <a:schemeClr val="tx1"/>
                </a:solidFill>
                <a:effectLst/>
                <a:uLnTx/>
                <a:uFillTx/>
                <a:ea typeface="+mj-ea"/>
                <a:cs typeface="+mj-cs"/>
              </a:rPr>
              <a:t> las longitudes de ondas de la radiación térmica están principalmente en la </a:t>
            </a:r>
            <a:r>
              <a:rPr kumimoji="0" lang="es-VE" b="0" i="1" u="sng" strike="noStrike" kern="1200" cap="none" spc="0" normalizeH="0" noProof="0" dirty="0" smtClean="0">
                <a:ln>
                  <a:noFill/>
                </a:ln>
                <a:solidFill>
                  <a:schemeClr val="tx1"/>
                </a:solidFill>
                <a:effectLst/>
                <a:uLnTx/>
                <a:uFillTx/>
                <a:ea typeface="+mj-ea"/>
                <a:cs typeface="+mj-cs"/>
              </a:rPr>
              <a:t>región infrarroja </a:t>
            </a:r>
            <a:r>
              <a:rPr kumimoji="0" lang="es-VE" b="0" i="0" u="none" strike="noStrike" kern="1200" cap="none" spc="0" normalizeH="0" noProof="0" dirty="0" smtClean="0">
                <a:ln>
                  <a:noFill/>
                </a:ln>
                <a:solidFill>
                  <a:schemeClr val="tx1"/>
                </a:solidFill>
                <a:effectLst/>
                <a:uLnTx/>
                <a:uFillTx/>
                <a:ea typeface="+mj-ea"/>
                <a:cs typeface="+mj-cs"/>
              </a:rPr>
              <a:t>y, en consecuencia no son observadas por el ojo. </a:t>
            </a:r>
            <a:endParaRPr kumimoji="0" lang="es-VE" b="0" i="0" u="none" strike="noStrike" kern="1200" cap="none" spc="0" normalizeH="0" baseline="0" noProof="0" dirty="0" smtClean="0">
              <a:ln>
                <a:noFill/>
              </a:ln>
              <a:solidFill>
                <a:schemeClr val="tx1"/>
              </a:solidFill>
              <a:effectLst/>
              <a:uLnTx/>
              <a:uFillTx/>
              <a:ea typeface="+mj-ea"/>
              <a:cs typeface="+mj-cs"/>
            </a:endParaRPr>
          </a:p>
        </p:txBody>
      </p:sp>
      <p:pic>
        <p:nvPicPr>
          <p:cNvPr id="378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132856"/>
            <a:ext cx="1559845" cy="123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446814"/>
            <a:ext cx="1707833" cy="1494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484784"/>
            <a:ext cx="4320480" cy="160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008" y="3136126"/>
            <a:ext cx="4172223" cy="155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101857284">
  <a:themeElements>
    <a:clrScheme name="Custom 1">
      <a:dk1>
        <a:sysClr val="windowText" lastClr="000000"/>
      </a:dk1>
      <a:lt1>
        <a:sysClr val="window" lastClr="FFFFFF"/>
      </a:lt1>
      <a:dk2>
        <a:srgbClr val="323232"/>
      </a:dk2>
      <a:lt2>
        <a:srgbClr val="E3DED1"/>
      </a:lt2>
      <a:accent1>
        <a:srgbClr val="F07F09"/>
      </a:accent1>
      <a:accent2>
        <a:srgbClr val="E7DD3B"/>
      </a:accent2>
      <a:accent3>
        <a:srgbClr val="1B587C"/>
      </a:accent3>
      <a:accent4>
        <a:srgbClr val="7BCD31"/>
      </a:accent4>
      <a:accent5>
        <a:srgbClr val="30C5A0"/>
      </a:accent5>
      <a:accent6>
        <a:srgbClr val="8931BB"/>
      </a:accent6>
      <a:hlink>
        <a:srgbClr val="6B9F25"/>
      </a:hlink>
      <a:folHlink>
        <a:srgbClr val="B26B0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859DFF-5CB2-4874-AADB-9CD9AD08B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TS101857284</Template>
  <TotalTime>3172</TotalTime>
  <Words>1291</Words>
  <Application>Microsoft Office PowerPoint</Application>
  <PresentationFormat>Presentación en pantalla (4:3)</PresentationFormat>
  <Paragraphs>134</Paragraphs>
  <Slides>22</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22</vt:i4>
      </vt:variant>
    </vt:vector>
  </HeadingPairs>
  <TitlesOfParts>
    <vt:vector size="32" baseType="lpstr">
      <vt:lpstr>Arial</vt:lpstr>
      <vt:lpstr>Century Gothic</vt:lpstr>
      <vt:lpstr>Perpetua</vt:lpstr>
      <vt:lpstr>Wingdings</vt:lpstr>
      <vt:lpstr>Cambria Math</vt:lpstr>
      <vt:lpstr>Calibri</vt:lpstr>
      <vt:lpstr>Segoe UI</vt:lpstr>
      <vt:lpstr>TS101857284</vt:lpstr>
      <vt:lpstr>Ecuación</vt:lpstr>
      <vt:lpstr>MathType 6.0 Equation</vt:lpstr>
      <vt:lpstr>Tema 1. La radiación térmica</vt:lpstr>
      <vt:lpstr>¿Qué es la física moderna?</vt:lpstr>
      <vt:lpstr>¿Qué es la física moderna?</vt:lpstr>
      <vt:lpstr>¿Qué es la física moderna?</vt:lpstr>
      <vt:lpstr>Física clásica vs Física Moderna</vt:lpstr>
      <vt:lpstr>Estado de la física clásica a finales del siglo XIX</vt:lpstr>
      <vt:lpstr>Algunos logros de la física clásica</vt:lpstr>
      <vt:lpstr>Radiación térmica</vt:lpstr>
      <vt:lpstr>Aplicaciones</vt:lpstr>
      <vt:lpstr>Radiación emitida vs. Radiación reflejada</vt:lpstr>
      <vt:lpstr>Origen de la radiación térmica (Física Clásica)</vt:lpstr>
      <vt:lpstr>Origen de la radiación térmica (Física Clásica)</vt:lpstr>
      <vt:lpstr>Espectro de radiación</vt:lpstr>
      <vt:lpstr>Espectro de radiación de un cuerpo negro</vt:lpstr>
      <vt:lpstr>Presentación de PowerPoint</vt:lpstr>
      <vt:lpstr>Espectro de radiación de cuerpo negro</vt:lpstr>
      <vt:lpstr>Falla de la física clásica</vt:lpstr>
      <vt:lpstr>Teoría de Planck de la cavidad radiante</vt:lpstr>
      <vt:lpstr>Implicaciones del postulado de Planck</vt:lpstr>
      <vt:lpstr>Razonamiento de Planck</vt:lpstr>
      <vt:lpstr>Razonamiento de Planck</vt:lpstr>
      <vt:lpstr>Razonamiento de Planck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Física Moderna</dc:title>
  <dc:creator>Jesus</dc:creator>
  <cp:lastModifiedBy>Jesus</cp:lastModifiedBy>
  <cp:revision>303</cp:revision>
  <dcterms:created xsi:type="dcterms:W3CDTF">2014-08-16T18:08:41Z</dcterms:created>
  <dcterms:modified xsi:type="dcterms:W3CDTF">2014-09-22T02:13:48Z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TC018572849991</vt:lpwstr>
  </property>
</Properties>
</file>