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5" r:id="rId3"/>
    <p:sldId id="266" r:id="rId4"/>
    <p:sldId id="269" r:id="rId5"/>
    <p:sldId id="267" r:id="rId6"/>
    <p:sldId id="268" r:id="rId7"/>
    <p:sldId id="257" r:id="rId8"/>
    <p:sldId id="258" r:id="rId9"/>
    <p:sldId id="260" r:id="rId10"/>
    <p:sldId id="259" r:id="rId11"/>
    <p:sldId id="270" r:id="rId12"/>
    <p:sldId id="261" r:id="rId13"/>
    <p:sldId id="263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B1B98-B2D3-48D2-8267-E16F8B18C3FB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8F1FD-9FA0-4775-B9F8-13318347873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6745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A8C7B9-9A6C-43B2-8679-A1948D92813D}" type="datetimeFigureOut">
              <a:rPr lang="es-VE" smtClean="0"/>
              <a:t>23/07/2015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993E21-BA0B-40B8-9E5A-3CD09E6B9D0E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28801" y="2924944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SAS</a:t>
            </a:r>
            <a:r>
              <a:rPr lang="es-V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GIS</a:t>
            </a:r>
          </a:p>
          <a:p>
            <a:pPr algn="ctr"/>
            <a:r>
              <a:rPr lang="es-VE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SAS</a:t>
            </a:r>
            <a:r>
              <a:rPr lang="es-V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es-V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3568" y="522920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QUINTERO </a:t>
            </a:r>
            <a:r>
              <a:rPr lang="es-VE" dirty="0" err="1" smtClean="0"/>
              <a:t>NALLELY</a:t>
            </a:r>
            <a:endParaRPr lang="es-VE" dirty="0" smtClean="0"/>
          </a:p>
          <a:p>
            <a:r>
              <a:rPr lang="es-VE" dirty="0" smtClean="0"/>
              <a:t>MORENO </a:t>
            </a:r>
            <a:r>
              <a:rPr lang="es-VE" dirty="0" err="1" smtClean="0"/>
              <a:t>JOIREMMA</a:t>
            </a:r>
            <a:endParaRPr lang="es-VE" dirty="0" smtClean="0"/>
          </a:p>
          <a:p>
            <a:r>
              <a:rPr lang="es-VE" dirty="0" smtClean="0"/>
              <a:t>FERNÁNDEZ SANDRA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204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980728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3600" dirty="0"/>
              <a:t>Exploración de datos</a:t>
            </a:r>
            <a:endParaRPr lang="es-VE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331640" y="2780928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dirty="0" smtClean="0"/>
              <a:t>Cuando </a:t>
            </a:r>
            <a:r>
              <a:rPr lang="es-VE" sz="2400" dirty="0"/>
              <a:t>se selecciona una variable o grupo de variables, el software </a:t>
            </a:r>
            <a:r>
              <a:rPr lang="es-VE" sz="2400" dirty="0" err="1"/>
              <a:t>SAS</a:t>
            </a:r>
            <a:r>
              <a:rPr lang="es-VE" sz="2400" dirty="0"/>
              <a:t> / </a:t>
            </a:r>
            <a:r>
              <a:rPr lang="es-VE" sz="2400" dirty="0" err="1"/>
              <a:t>LAB</a:t>
            </a:r>
            <a:r>
              <a:rPr lang="es-VE" sz="2400" dirty="0"/>
              <a:t> presenta las </a:t>
            </a:r>
            <a:r>
              <a:rPr lang="es-VE" sz="2400" dirty="0" smtClean="0"/>
              <a:t>estadísticas finales en </a:t>
            </a:r>
            <a:r>
              <a:rPr lang="es-VE" sz="2400" dirty="0"/>
              <a:t>gráficos de </a:t>
            </a:r>
            <a:r>
              <a:rPr lang="es-VE" sz="2400" dirty="0" smtClean="0"/>
              <a:t>dispersión, histogramas y </a:t>
            </a:r>
            <a:r>
              <a:rPr lang="es-VE" sz="2400" dirty="0"/>
              <a:t>distribuciones de frecuencia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8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196753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4000" dirty="0" smtClean="0"/>
              <a:t>Resultados</a:t>
            </a:r>
            <a:endParaRPr lang="es-VE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86553" y="2314778"/>
            <a:ext cx="7601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800" dirty="0" smtClean="0"/>
              <a:t>Se presentan utilizando </a:t>
            </a:r>
            <a:r>
              <a:rPr lang="es-VE" sz="2800" dirty="0"/>
              <a:t>gráficos y tablas. </a:t>
            </a:r>
            <a:r>
              <a:rPr lang="es-VE" sz="2800" dirty="0" smtClean="0"/>
              <a:t>Estos se </a:t>
            </a:r>
            <a:r>
              <a:rPr lang="es-VE" sz="2800" dirty="0"/>
              <a:t>acompañan de las interpretaciones de los resultados </a:t>
            </a:r>
            <a:r>
              <a:rPr lang="es-VE" sz="2800" dirty="0" smtClean="0"/>
              <a:t>y </a:t>
            </a:r>
            <a:r>
              <a:rPr lang="es-VE" sz="2800" dirty="0"/>
              <a:t>asesoran  a que nuevas medidas se deben tomar. </a:t>
            </a:r>
            <a:endParaRPr lang="es-VE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02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436876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3600" dirty="0"/>
              <a:t>Perfeccionamiento del Modelo</a:t>
            </a:r>
            <a:endParaRPr lang="es-VE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1350252" y="3068960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dirty="0"/>
              <a:t>"Análisis del cambio ..." desde el </a:t>
            </a:r>
            <a:r>
              <a:rPr lang="es-VE" sz="2400" dirty="0" smtClean="0">
                <a:solidFill>
                  <a:schemeClr val="bg2">
                    <a:lumMod val="75000"/>
                  </a:schemeClr>
                </a:solidFill>
              </a:rPr>
              <a:t>menú desplegable.</a:t>
            </a:r>
            <a:r>
              <a:rPr lang="es-VE" sz="2400" dirty="0"/>
              <a:t> En la ventana resultante, puede añadir o restar factores, cambiar el tipo de modelo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0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05273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s-ES" altLang="es-VE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  <a:cs typeface="Courier New" pitchFamily="49" charset="0"/>
              </a:rPr>
              <a:t>Información almacenada por </a:t>
            </a:r>
            <a:r>
              <a:rPr kumimoji="0" lang="es-ES" altLang="es-VE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  <a:cs typeface="Courier New" pitchFamily="49" charset="0"/>
              </a:rPr>
              <a:t>SAS</a:t>
            </a:r>
            <a:r>
              <a:rPr kumimoji="0" lang="es-ES" altLang="es-VE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  <a:cs typeface="Courier New" pitchFamily="49" charset="0"/>
              </a:rPr>
              <a:t>/</a:t>
            </a:r>
            <a:r>
              <a:rPr kumimoji="0" lang="es-ES" altLang="es-VE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  <a:cs typeface="Courier New" pitchFamily="49" charset="0"/>
              </a:rPr>
              <a:t>LAB</a:t>
            </a:r>
            <a:r>
              <a:rPr kumimoji="0" lang="es-ES" altLang="es-VE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  <a:cs typeface="Courier New" pitchFamily="49" charset="0"/>
              </a:rPr>
              <a:t> Software</a:t>
            </a:r>
            <a:endParaRPr lang="es-VE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2348880"/>
            <a:ext cx="69402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Para cada conjunto de datos que </a:t>
            </a:r>
            <a:r>
              <a:rPr lang="es-ES" sz="2000" dirty="0" smtClean="0"/>
              <a:t>se analizan, </a:t>
            </a:r>
            <a:r>
              <a:rPr lang="es-ES" sz="2000" dirty="0"/>
              <a:t>la información almacenada incluye su ubicación física , el último análisis realizado sobre el mismo , lo que fue la variable de respuesta , </a:t>
            </a:r>
            <a:r>
              <a:rPr lang="es-ES" sz="2000" dirty="0" smtClean="0"/>
              <a:t>cuáles </a:t>
            </a:r>
            <a:r>
              <a:rPr lang="es-ES" sz="2000" dirty="0"/>
              <a:t>fueron los factores , y qué tipo de modelo se utilizó </a:t>
            </a:r>
            <a:r>
              <a:rPr lang="es-ES" sz="20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000" dirty="0" smtClean="0"/>
              <a:t>La próxima </a:t>
            </a:r>
            <a:r>
              <a:rPr lang="es-VE" sz="2000" dirty="0"/>
              <a:t>vez que utilice ese conjunto de datos, el software recupera la información almacenada de modo que usted puede comenzar donde lo dejó</a:t>
            </a:r>
            <a:r>
              <a:rPr lang="es-VE" sz="2000" dirty="0" smtClean="0"/>
              <a:t>.</a:t>
            </a:r>
          </a:p>
          <a:p>
            <a:pPr algn="just"/>
            <a:endParaRPr lang="es-V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SAS</a:t>
            </a:r>
            <a:r>
              <a:rPr lang="es-ES" sz="2000" dirty="0"/>
              <a:t> / </a:t>
            </a:r>
            <a:r>
              <a:rPr lang="es-ES" sz="2000" dirty="0" err="1"/>
              <a:t>LAB</a:t>
            </a:r>
            <a:r>
              <a:rPr lang="es-ES" sz="2000" dirty="0"/>
              <a:t> crea un diario donde los resultados se pueden guardar </a:t>
            </a:r>
            <a:endParaRPr lang="es-V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VE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8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436096" y="30078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GIS</a:t>
            </a:r>
            <a:endParaRPr lang="es-VE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980728"/>
            <a:ext cx="75810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dirty="0" smtClean="0"/>
              <a:t>Sistemas </a:t>
            </a:r>
            <a:r>
              <a:rPr lang="es-VE" sz="2800" dirty="0" smtClean="0"/>
              <a:t>de Información Geográfica Software / GIS </a:t>
            </a:r>
            <a:r>
              <a:rPr lang="es-VE" sz="2800" dirty="0" err="1" smtClean="0"/>
              <a:t>SAS</a:t>
            </a:r>
            <a:r>
              <a:rPr lang="es-VE" sz="2800" dirty="0" smtClean="0"/>
              <a:t> </a:t>
            </a:r>
          </a:p>
          <a:p>
            <a:pPr algn="just"/>
            <a:endParaRPr lang="es-VE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VE" sz="2000" dirty="0" smtClean="0"/>
              <a:t>Ofrece un sistema interactivo de información geográfica dentro de </a:t>
            </a:r>
            <a:r>
              <a:rPr lang="es-VE" sz="2000" dirty="0" err="1" smtClean="0"/>
              <a:t>SAS</a:t>
            </a:r>
            <a:r>
              <a:rPr lang="es-VE" sz="2000" dirty="0" smtClean="0"/>
              <a:t>. </a:t>
            </a:r>
          </a:p>
          <a:p>
            <a:pPr algn="just"/>
            <a:endParaRPr lang="es-VE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VE" sz="2000" dirty="0" smtClean="0"/>
              <a:t>Un sistema de información geográfica (</a:t>
            </a:r>
            <a:r>
              <a:rPr lang="es-VE" sz="2000" dirty="0" err="1" smtClean="0"/>
              <a:t>SIG</a:t>
            </a:r>
            <a:r>
              <a:rPr lang="es-VE" sz="2000" dirty="0" smtClean="0"/>
              <a:t>) es una herramienta para organizar y analizar los datos que pueden ser referenciados espacialmente, es decir, datos que pueden ser atado a ubicaciones físicas. </a:t>
            </a:r>
          </a:p>
          <a:p>
            <a:pPr algn="just"/>
            <a:endParaRPr lang="es-VE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VE" sz="2000" dirty="0" smtClean="0"/>
              <a:t>Muchos tipos de datos tienen un aspecto espacial, incluyendo datos demográficos, encuestas de marketing, las direcciones de los clientes, y estudios epidemiológicos. 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2947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340768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Además software / GIS </a:t>
            </a:r>
            <a:r>
              <a:rPr lang="es-ES" sz="2000" dirty="0" err="1" smtClean="0"/>
              <a:t>SAS</a:t>
            </a:r>
            <a:r>
              <a:rPr lang="es-ES" sz="2000" dirty="0" smtClean="0"/>
              <a:t> </a:t>
            </a:r>
            <a:endParaRPr lang="es-ES" sz="2000" dirty="0"/>
          </a:p>
          <a:p>
            <a:pPr algn="just"/>
            <a:endParaRPr lang="es-ES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También le permite interactuar con los datos seleccionando las características y la realización de acciones que se basan en sus selecciones.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Software / GIS </a:t>
            </a:r>
            <a:r>
              <a:rPr lang="es-ES" sz="2000" dirty="0" err="1" smtClean="0"/>
              <a:t>SAS</a:t>
            </a:r>
            <a:r>
              <a:rPr lang="es-ES" sz="2000" dirty="0" smtClean="0"/>
              <a:t> se basa en las capacidades de </a:t>
            </a:r>
            <a:r>
              <a:rPr lang="es-ES" sz="2000" dirty="0" err="1" smtClean="0"/>
              <a:t>SAS</a:t>
            </a:r>
            <a:r>
              <a:rPr lang="es-ES" sz="2000" dirty="0" smtClean="0"/>
              <a:t> y le permite acceder, gestionar, analizar y presentar sus datos fácilmente.</a:t>
            </a:r>
            <a:endParaRPr lang="es-VE" sz="2000" dirty="0"/>
          </a:p>
        </p:txBody>
      </p:sp>
      <p:pic>
        <p:nvPicPr>
          <p:cNvPr id="2050" name="Picture 2" descr="[Evaluating Spatially Referenced Data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03090"/>
            <a:ext cx="321831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436096" y="30078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GIS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14416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340768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U</a:t>
            </a:r>
            <a:r>
              <a:rPr lang="es-ES" sz="3200" dirty="0" smtClean="0"/>
              <a:t>tiliza </a:t>
            </a:r>
            <a:r>
              <a:rPr lang="es-ES" sz="3200" dirty="0"/>
              <a:t>dos tipos básicos de datos: </a:t>
            </a:r>
            <a:endParaRPr lang="es-ES" sz="3200" dirty="0" smtClean="0"/>
          </a:p>
          <a:p>
            <a:endParaRPr lang="es-ES" sz="2400" dirty="0"/>
          </a:p>
          <a:p>
            <a:r>
              <a:rPr lang="es-ES" sz="2400" b="1" dirty="0"/>
              <a:t>D</a:t>
            </a:r>
            <a:r>
              <a:rPr lang="es-ES" sz="2400" b="1" dirty="0" smtClean="0"/>
              <a:t>atos </a:t>
            </a:r>
            <a:r>
              <a:rPr lang="es-ES" sz="2400" b="1" dirty="0"/>
              <a:t>espaciales </a:t>
            </a:r>
            <a:r>
              <a:rPr lang="es-ES" sz="2400" dirty="0"/>
              <a:t>contiene las coordenadas y la información de identificación que describe las características del mapa tales como calles, ríos y ferrocarriles.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b="1" dirty="0"/>
              <a:t>D</a:t>
            </a:r>
            <a:r>
              <a:rPr lang="es-ES" sz="2400" b="1" dirty="0" smtClean="0"/>
              <a:t>atos </a:t>
            </a:r>
            <a:r>
              <a:rPr lang="es-ES" sz="2400" b="1" dirty="0"/>
              <a:t>de atributos </a:t>
            </a:r>
            <a:r>
              <a:rPr lang="es-ES" sz="2400" dirty="0"/>
              <a:t>es la información que desea utilizar para el análisis o la presentación</a:t>
            </a:r>
            <a:r>
              <a:rPr lang="es-ES" sz="2400" dirty="0" smtClean="0"/>
              <a:t>.</a:t>
            </a:r>
            <a:endParaRPr lang="es-VE" sz="2400" dirty="0"/>
          </a:p>
        </p:txBody>
      </p:sp>
      <p:sp>
        <p:nvSpPr>
          <p:cNvPr id="3" name="2 Rectángulo"/>
          <p:cNvSpPr/>
          <p:nvPr/>
        </p:nvSpPr>
        <p:spPr>
          <a:xfrm>
            <a:off x="5436096" y="30078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GIS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23474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1636351"/>
            <a:ext cx="5760640" cy="433965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endParaRPr lang="es-E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Acción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Ancla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Cancelar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Copia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Fin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Retroalimentación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Gisleyenda</a:t>
            </a:r>
            <a:r>
              <a:rPr lang="es-ES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Gis </a:t>
            </a:r>
            <a:r>
              <a:rPr lang="es-ES" dirty="0" err="1" smtClean="0"/>
              <a:t>unit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Gisrefresh</a:t>
            </a:r>
            <a:r>
              <a:rPr lang="es-ES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Giszoom</a:t>
            </a:r>
            <a:r>
              <a:rPr lang="es-ES" dirty="0" smtClean="0"/>
              <a:t> etiqueta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Capas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Mapa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Movimiento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Impresión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Guardar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Select</a:t>
            </a:r>
            <a:r>
              <a:rPr lang="es-ES" dirty="0" smtClean="0"/>
              <a:t> 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Show 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Sync</a:t>
            </a:r>
            <a:r>
              <a:rPr lang="es-ES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Herramienta</a:t>
            </a:r>
            <a:endParaRPr lang="es-VE" dirty="0"/>
          </a:p>
        </p:txBody>
      </p:sp>
      <p:sp>
        <p:nvSpPr>
          <p:cNvPr id="4" name="3 Rectángulo"/>
          <p:cNvSpPr/>
          <p:nvPr/>
        </p:nvSpPr>
        <p:spPr>
          <a:xfrm>
            <a:off x="5436096" y="30078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GIS</a:t>
            </a:r>
            <a:endParaRPr lang="es-VE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620688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Comandos </a:t>
            </a:r>
          </a:p>
          <a:p>
            <a:pPr algn="ctr"/>
            <a:r>
              <a:rPr lang="es-ES" sz="2000" dirty="0"/>
              <a:t>específicos para el software / GIS </a:t>
            </a:r>
            <a:r>
              <a:rPr lang="es-ES" sz="2000" dirty="0" err="1"/>
              <a:t>SAS</a:t>
            </a:r>
            <a:r>
              <a:rPr lang="es-ES" sz="2000" dirty="0"/>
              <a:t> son:</a:t>
            </a:r>
          </a:p>
          <a:p>
            <a:endParaRPr lang="es-VE" sz="2000" dirty="0"/>
          </a:p>
        </p:txBody>
      </p:sp>
    </p:spTree>
    <p:extLst>
      <p:ext uri="{BB962C8B-B14F-4D97-AF65-F5344CB8AC3E}">
        <p14:creationId xmlns:p14="http://schemas.microsoft.com/office/powerpoint/2010/main" val="72811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2342487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400" dirty="0"/>
              <a:t>Software / </a:t>
            </a:r>
            <a:r>
              <a:rPr lang="es-VE" sz="2400" dirty="0" err="1"/>
              <a:t>LAB</a:t>
            </a:r>
            <a:r>
              <a:rPr lang="es-VE" sz="2400" dirty="0"/>
              <a:t> </a:t>
            </a:r>
            <a:r>
              <a:rPr lang="es-VE" sz="2400" dirty="0" err="1"/>
              <a:t>SAS</a:t>
            </a:r>
            <a:r>
              <a:rPr lang="es-VE" sz="2400" dirty="0"/>
              <a:t> proporciona un entorno integrado para la realización de análisis de datos estándar como la regresión y análisis </a:t>
            </a:r>
            <a:r>
              <a:rPr lang="es-VE" sz="2400" dirty="0" smtClean="0"/>
              <a:t>de varianza. </a:t>
            </a:r>
          </a:p>
          <a:p>
            <a:pPr algn="just"/>
            <a:endParaRPr lang="es-VE" sz="2400" dirty="0"/>
          </a:p>
          <a:p>
            <a:pPr algn="just"/>
            <a:r>
              <a:rPr lang="es-VE" sz="2400" dirty="0" smtClean="0"/>
              <a:t>Explica </a:t>
            </a:r>
            <a:r>
              <a:rPr lang="es-VE" sz="2400" dirty="0"/>
              <a:t>e interpreta los resultados del análisis</a:t>
            </a:r>
            <a:r>
              <a:rPr lang="es-VE" sz="2400" dirty="0" smtClean="0"/>
              <a:t>, </a:t>
            </a:r>
            <a:r>
              <a:rPr lang="es-VE" sz="2400" dirty="0"/>
              <a:t>hacen sugerencias para su posterior análisis, y emite advertencias sobre supuestos </a:t>
            </a:r>
            <a:r>
              <a:rPr lang="es-VE" sz="2400" dirty="0" smtClean="0"/>
              <a:t>violados.</a:t>
            </a:r>
            <a:endParaRPr lang="es-VE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83768" y="119675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dirty="0" smtClean="0"/>
              <a:t>¿Qué es </a:t>
            </a:r>
            <a:r>
              <a:rPr lang="es-VE" sz="2800" dirty="0" err="1" smtClean="0"/>
              <a:t>SAS</a:t>
            </a:r>
            <a:r>
              <a:rPr lang="es-VE" sz="2800" dirty="0" smtClean="0"/>
              <a:t> </a:t>
            </a:r>
            <a:r>
              <a:rPr lang="es-VE" sz="2800" dirty="0" err="1" smtClean="0"/>
              <a:t>LAB</a:t>
            </a:r>
            <a:r>
              <a:rPr lang="es-VE" sz="2800" dirty="0" smtClean="0"/>
              <a:t>?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11111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09432" y="908720"/>
            <a:ext cx="763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000" dirty="0" smtClean="0"/>
              <a:t>Se selecciona </a:t>
            </a:r>
            <a:r>
              <a:rPr lang="es-VE" sz="2000" dirty="0"/>
              <a:t>un conjunto de </a:t>
            </a:r>
            <a:r>
              <a:rPr lang="es-VE" sz="2000" dirty="0" smtClean="0"/>
              <a:t>datos, se pulsa </a:t>
            </a:r>
            <a:r>
              <a:rPr lang="es-VE" sz="2000" dirty="0"/>
              <a:t>el </a:t>
            </a:r>
            <a:r>
              <a:rPr lang="es-VE" sz="2000" dirty="0" smtClean="0"/>
              <a:t>botón Resumir</a:t>
            </a:r>
            <a:r>
              <a:rPr lang="es-VE" sz="2000" dirty="0"/>
              <a:t> </a:t>
            </a:r>
            <a:r>
              <a:rPr lang="es-VE" sz="2000" dirty="0" smtClean="0"/>
              <a:t>o Analizar</a:t>
            </a:r>
            <a:r>
              <a:rPr lang="es-VE" sz="2000" dirty="0"/>
              <a:t> </a:t>
            </a:r>
            <a:r>
              <a:rPr lang="es-VE" sz="2000" dirty="0" smtClean="0"/>
              <a:t>y aparece </a:t>
            </a:r>
            <a:r>
              <a:rPr lang="es-VE" sz="2000" dirty="0" err="1" smtClean="0"/>
              <a:t>SAS</a:t>
            </a:r>
            <a:r>
              <a:rPr lang="es-VE" sz="2000" dirty="0" smtClean="0"/>
              <a:t>/</a:t>
            </a:r>
            <a:r>
              <a:rPr lang="es-VE" sz="2000" dirty="0" err="1" smtClean="0"/>
              <a:t>LAB</a:t>
            </a:r>
            <a:r>
              <a:rPr lang="es-VE" sz="2000" dirty="0" smtClean="0"/>
              <a:t> que es un software que sirve de guía para la investigación</a:t>
            </a:r>
            <a:r>
              <a:rPr lang="es-VE" sz="2000" dirty="0"/>
              <a:t>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48" b="8620"/>
          <a:stretch/>
        </p:blipFill>
        <p:spPr bwMode="auto">
          <a:xfrm>
            <a:off x="1259632" y="2060847"/>
            <a:ext cx="6480720" cy="44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2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480" y="877376"/>
            <a:ext cx="1851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dirty="0" smtClean="0"/>
              <a:t>PASOS:</a:t>
            </a:r>
            <a:endParaRPr lang="es-VE" sz="3600" dirty="0"/>
          </a:p>
        </p:txBody>
      </p:sp>
      <p:sp>
        <p:nvSpPr>
          <p:cNvPr id="6" name="5 Rectángulo"/>
          <p:cNvSpPr/>
          <p:nvPr/>
        </p:nvSpPr>
        <p:spPr>
          <a:xfrm>
            <a:off x="1238996" y="1772816"/>
            <a:ext cx="67893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800" dirty="0"/>
              <a:t>Seleccionar un conjunto de </a:t>
            </a:r>
            <a:r>
              <a:rPr lang="es-VE" sz="2800" dirty="0" smtClean="0"/>
              <a:t>datos.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VE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800" dirty="0" smtClean="0"/>
              <a:t>Las </a:t>
            </a:r>
            <a:r>
              <a:rPr lang="es-VE" sz="2800" dirty="0" smtClean="0"/>
              <a:t>variables en el conjunto de datos se </a:t>
            </a:r>
            <a:r>
              <a:rPr lang="es-VE" sz="2800" dirty="0" smtClean="0"/>
              <a:t>enumeran, junto con el tipo de cada variable (carácter o numérico), número de valores únicos, y la etiqueta descriptiva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6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5" y="672099"/>
            <a:ext cx="2835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3600" dirty="0"/>
              <a:t>Análisis de datos</a:t>
            </a:r>
            <a:endParaRPr lang="es-VE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982541" y="2492896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400" dirty="0" smtClean="0"/>
              <a:t>Tipo de análisis que desea </a:t>
            </a:r>
            <a:r>
              <a:rPr lang="es-VE" sz="2400" dirty="0" smtClean="0"/>
              <a:t>realizar.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V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VE" sz="2400" dirty="0"/>
              <a:t>Le pide una </a:t>
            </a:r>
            <a:r>
              <a:rPr lang="es-VE" sz="2400" dirty="0">
                <a:solidFill>
                  <a:schemeClr val="bg2">
                    <a:lumMod val="75000"/>
                  </a:schemeClr>
                </a:solidFill>
              </a:rPr>
              <a:t>variable respuesta, </a:t>
            </a:r>
            <a:r>
              <a:rPr lang="es-VE" sz="2400" dirty="0"/>
              <a:t>una o más</a:t>
            </a:r>
            <a:r>
              <a:rPr lang="es-VE" sz="24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s-VE" sz="2400" dirty="0">
                <a:solidFill>
                  <a:schemeClr val="bg2">
                    <a:lumMod val="75000"/>
                  </a:schemeClr>
                </a:solidFill>
              </a:rPr>
              <a:t>variables explicativas.</a:t>
            </a:r>
            <a:endParaRPr lang="es-VE" sz="24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VE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64088" y="473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SAS</a:t>
            </a:r>
            <a:r>
              <a:rPr lang="es-VE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VE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LAB</a:t>
            </a:r>
            <a:endParaRPr lang="es-VE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3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391</TotalTime>
  <Words>503</Words>
  <Application>Microsoft Office PowerPoint</Application>
  <PresentationFormat>Presentación en pantalla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22</cp:revision>
  <dcterms:created xsi:type="dcterms:W3CDTF">2015-07-21T19:45:43Z</dcterms:created>
  <dcterms:modified xsi:type="dcterms:W3CDTF">2015-07-23T14:41:36Z</dcterms:modified>
</cp:coreProperties>
</file>