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9" r:id="rId18"/>
    <p:sldId id="270" r:id="rId19"/>
    <p:sldId id="271" r:id="rId20"/>
    <p:sldId id="272" r:id="rId21"/>
    <p:sldId id="273" r:id="rId22"/>
    <p:sldId id="278" r:id="rId23"/>
    <p:sldId id="277" r:id="rId24"/>
    <p:sldId id="276" r:id="rId25"/>
    <p:sldId id="274" r:id="rId26"/>
    <p:sldId id="282" r:id="rId27"/>
    <p:sldId id="283" r:id="rId28"/>
    <p:sldId id="275" r:id="rId2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A171-3865-4AF8-99D0-96B7948AD72D}" type="datetimeFigureOut">
              <a:rPr lang="es-VE" smtClean="0"/>
              <a:pPr/>
              <a:t>06/10/2015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3F33-B6DC-4104-B659-AD189073648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 smtClean="0"/>
              <a:t>LA    INFLACION    INDUCIDA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istrador\Mis documentos\Descargas\IMG_20150908_195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2968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Administrador\Mis documentos\Descargas\IMG_20150908_20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35824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dor\Mis documentos\Descargas\IMG_20150908_200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0112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dor\Mis documentos\Descargas\IMG_20150908_200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19113"/>
            <a:ext cx="8215369" cy="581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dor\Mis documentos\Descargas\IMG_20150908_195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86494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dor\Mis documentos\Descargas\IMG_20150930_16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7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dor\Mis documentos\Descargas\IMG_20150622_095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00118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¿POR</a:t>
            </a:r>
            <a:r>
              <a:rPr kumimoji="0" lang="es-V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CUALES MEDIOS</a:t>
            </a:r>
            <a:r>
              <a:rPr kumimoji="0" lang="es-V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Picture 3" descr="C:\Documents and Settings\Administrador\Mis documentos\Descargas\IMG_20150908_200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dor\Mis documentos\Descargas\IMG_20150908_200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93" cy="3071834"/>
          </a:xfrm>
          <a:prstGeom prst="rect">
            <a:avLst/>
          </a:prstGeom>
          <a:noFill/>
        </p:spPr>
      </p:pic>
      <p:pic>
        <p:nvPicPr>
          <p:cNvPr id="18439" name="Picture 7" descr="C:\Documents and Settings\Administrador\Mis documentos\Descargas\IMG_20150930_161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929190" cy="3786190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istrador\Mis documentos\Descargas\IMG_20150930_1612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4214810" cy="3786190"/>
          </a:xfrm>
          <a:prstGeom prst="rect">
            <a:avLst/>
          </a:prstGeom>
          <a:noFill/>
        </p:spPr>
      </p:pic>
      <p:pic>
        <p:nvPicPr>
          <p:cNvPr id="18441" name="Picture 9" descr="C:\Documents and Settings\Administrador\Mis documentos\Descargas\IMG_20150908_1958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dor\Mis documentos\Descargas\IMG_20150930_161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istrador\Mis documentos\Descargas\IMG_20150908_195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CONCEPTO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242" y="1814514"/>
            <a:ext cx="8229600" cy="3829064"/>
          </a:xfrm>
        </p:spPr>
        <p:txBody>
          <a:bodyPr/>
          <a:lstStyle/>
          <a:p>
            <a:pPr marL="0" algn="just">
              <a:lnSpc>
                <a:spcPts val="4500"/>
              </a:lnSpc>
              <a:buNone/>
            </a:pPr>
            <a:r>
              <a:rPr lang="es-VE" dirty="0" smtClean="0"/>
              <a:t>LA  INFACIÓN INDUCIDA ES EL AUMENTO DE LOS PRECIOS DE LOS BIENES Y SERVICIOS OCASIONADO POR DISTORCIONES EN LA PRODUCCION, DISTRUBUCIÓN Y PRESTACIÓN DE SERVICIOS DEBIDO A FACTORES NO ECONOMICOS O MEDIOAMBIENTALES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dor\Mis documentos\Descargas\IMG_20150930_16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2771775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istrador\Mis documentos\Descargas\IMG_20150930_155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57150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dor\Mis documentos\Descargas\IMG_20150930_155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5475" cy="3714752"/>
          </a:xfrm>
          <a:prstGeom prst="rect">
            <a:avLst/>
          </a:prstGeom>
          <a:noFill/>
        </p:spPr>
      </p:pic>
      <p:pic>
        <p:nvPicPr>
          <p:cNvPr id="21506" name="Picture 2" descr="C:\Documents and Settings\Administrador\Mis documentos\Descargas\IMG_20150930_16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14752"/>
            <a:ext cx="571500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dor\Mis documentos\Descargas\IMG_20150930_155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59613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dor\Mis documentos\Descargas\IMG_20150930_155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74"/>
            <a:ext cx="8501122" cy="5072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dor\Mis documentos\Descargas\IMG_20150731_130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74"/>
            <a:ext cx="8572560" cy="500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dor\Mis documentos\Descargas\IMG_20150930_155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786331"/>
          </a:xfrm>
          <a:prstGeom prst="rect">
            <a:avLst/>
          </a:prstGeom>
          <a:noFill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VE" sz="3600" dirty="0" smtClean="0"/>
              <a:t>COMPRA DE DINERO NACIONAL C ON SOBREPRECIO</a:t>
            </a:r>
            <a:endParaRPr lang="es-V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Q4oGiUVrI8Y/UexhZAgPKrI/AAAAAAAAAko/aedArIi5KnQ/s1600/paa52700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20" y="1366092"/>
            <a:ext cx="8431060" cy="5206180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>BLANQUEO DE CAPITALES 0 LAVADO DE DINERO</a:t>
            </a:r>
            <a:endParaRPr lang="es-VE" dirty="0"/>
          </a:p>
        </p:txBody>
      </p:sp>
      <p:sp>
        <p:nvSpPr>
          <p:cNvPr id="6" name="5 Flecha curvada hacia abajo"/>
          <p:cNvSpPr/>
          <p:nvPr/>
        </p:nvSpPr>
        <p:spPr>
          <a:xfrm>
            <a:off x="1000100" y="5429264"/>
            <a:ext cx="3214710" cy="11430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arketingdirecto.com/wp-content/uploads/2012/10/crecimiento-sector-lu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istrador\Mis documentos\Descargas\IMG_20150819_225216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74"/>
            <a:ext cx="8358245" cy="514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s-VE" dirty="0" smtClean="0"/>
              <a:t>CAUSAS</a:t>
            </a:r>
            <a:endParaRPr lang="es-VE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57242" y="1071546"/>
            <a:ext cx="8229600" cy="5357850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ts val="4500"/>
              </a:lnSpc>
              <a:buNone/>
            </a:pPr>
            <a:r>
              <a:rPr lang="es-VE" dirty="0" smtClean="0"/>
              <a:t>DADO QUE NO ESTA RELACIONADA DIRECTAMENTE CON FACTORES </a:t>
            </a:r>
            <a:r>
              <a:rPr lang="es-VE" dirty="0" smtClean="0"/>
              <a:t>CONOCIDOSDESDE EL PUNTO DE VISTA ECONÓMICO, ENTRE LAS CAUSAS FUNDAMENTALES ESTAN </a:t>
            </a:r>
            <a:r>
              <a:rPr lang="es-VE" dirty="0" smtClean="0"/>
              <a:t>EL ACAPARAMIENTO, EL CONTRABANDO, LA DISMINUCIÓN DE LA PRODUCCIÓN NO APARENTE LO QUE PRODUCE UNA DISTORCIÓN EN EL EQUILIBRIO ENTRE LA OFERTA Y LA DEMANDA DE BIENES Y </a:t>
            </a:r>
            <a:r>
              <a:rPr lang="es-VE" dirty="0" smtClean="0"/>
              <a:t>SERVICIOS, EL BLANQUEO DE CAPTALES Y EL DESEO DE OBTENER RETORNOS IMPORTANTES SOBRE CAPIATKES INVERTIDOS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CONSECUENCIAS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RÁPIDO AUMENTO DE LOS PRECIOS</a:t>
            </a:r>
          </a:p>
          <a:p>
            <a:r>
              <a:rPr lang="es-VE" dirty="0" smtClean="0"/>
              <a:t>ACAPAMIENTO</a:t>
            </a:r>
          </a:p>
          <a:p>
            <a:r>
              <a:rPr lang="es-VE" dirty="0" smtClean="0"/>
              <a:t>ESCASEZ</a:t>
            </a:r>
          </a:p>
          <a:p>
            <a:r>
              <a:rPr lang="es-VE" dirty="0" smtClean="0"/>
              <a:t>INCOMODIDAD</a:t>
            </a:r>
          </a:p>
          <a:p>
            <a:r>
              <a:rPr lang="es-VE" dirty="0" smtClean="0"/>
              <a:t>INESTABILIDAD SOCIAL</a:t>
            </a:r>
          </a:p>
          <a:p>
            <a:r>
              <a:rPr lang="es-VE" dirty="0" smtClean="0"/>
              <a:t>CONMOCIÓN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>
            <a:off x="-1000164" y="3286124"/>
            <a:ext cx="50006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0800000">
            <a:off x="1500166" y="5786454"/>
            <a:ext cx="607223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000232" y="1500174"/>
            <a:ext cx="4786346" cy="364333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" descr="OFERTA"/>
          <p:cNvCxnSpPr/>
          <p:nvPr/>
        </p:nvCxnSpPr>
        <p:spPr>
          <a:xfrm rot="10800000" flipV="1">
            <a:off x="2143108" y="1214422"/>
            <a:ext cx="4429156" cy="409180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 descr="OFERTA"/>
          <p:cNvCxnSpPr/>
          <p:nvPr/>
        </p:nvCxnSpPr>
        <p:spPr>
          <a:xfrm rot="10800000" flipV="1">
            <a:off x="1714480" y="500041"/>
            <a:ext cx="4071966" cy="37862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V="1">
            <a:off x="4572000" y="1928802"/>
            <a:ext cx="50006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572132" y="1071546"/>
            <a:ext cx="50006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6200000" flipV="1">
            <a:off x="2928926" y="3429000"/>
            <a:ext cx="50006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16200000" flipH="1">
            <a:off x="3178959" y="4536289"/>
            <a:ext cx="2428892" cy="714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16200000" flipH="1">
            <a:off x="2071670" y="4214818"/>
            <a:ext cx="2928958" cy="7143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10800000" flipV="1">
            <a:off x="1357290" y="3357562"/>
            <a:ext cx="3009920" cy="6191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10800000">
            <a:off x="1428728" y="2643182"/>
            <a:ext cx="208122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14282" y="50004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Precios</a:t>
            </a:r>
            <a:endParaRPr lang="es-VE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929454" y="60007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Cantidades</a:t>
            </a:r>
            <a:endParaRPr lang="es-VE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072198" y="50004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Oferta</a:t>
            </a:r>
            <a:endParaRPr lang="es-VE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643570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Demanda</a:t>
            </a:r>
            <a:endParaRPr lang="es-VE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929058" y="5929330"/>
            <a:ext cx="1071570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Q1</a:t>
            </a:r>
            <a:endParaRPr lang="es-VE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857488" y="59293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Q2</a:t>
            </a:r>
            <a:endParaRPr lang="es-VE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1406" y="32025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P1</a:t>
            </a:r>
            <a:endParaRPr lang="es-VE" dirty="0"/>
          </a:p>
        </p:txBody>
      </p:sp>
      <p:sp>
        <p:nvSpPr>
          <p:cNvPr id="41" name="40 CuadroTexto"/>
          <p:cNvSpPr txBox="1"/>
          <p:nvPr/>
        </p:nvSpPr>
        <p:spPr>
          <a:xfrm>
            <a:off x="-32" y="25003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P2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istrador\Mis documentos\Descargas\IMG_20150823_183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74"/>
            <a:ext cx="7786742" cy="5000645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es-VE" dirty="0" smtClean="0"/>
              <a:t>¿QUÉ PRODUCTOS SE EXTRAEN?</a:t>
            </a:r>
            <a:endParaRPr lang="es-V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472" y="6072214"/>
            <a:ext cx="8229600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BIENES BÁSICOS O DE PRIMERA NECESIDAD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istrador\Mis documentos\Descargas\IMG_20150622_095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50937" cy="483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Mostrando IMG_20150930_155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6148" name="AutoShape 4" descr="Mostrando IMG_20150930_155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6150" name="AutoShape 6" descr="Mostrando IMG_20150930_155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6151" name="Picture 7" descr="C:\Documents and Settings\Administrador\Mis documentos\Descargas\IMG_20150622_095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358114" cy="540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istrador\Mis documentos\Descargas\IMG_20150908_195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1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155</Words>
  <Application>Microsoft Office PowerPoint</Application>
  <PresentationFormat>Presentación en pantalla (4:3)</PresentationFormat>
  <Paragraphs>25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LA    INFLACION    INDUCIDA</vt:lpstr>
      <vt:lpstr>CONCEPTO</vt:lpstr>
      <vt:lpstr>CAUSAS</vt:lpstr>
      <vt:lpstr>CONSECUENCIAS</vt:lpstr>
      <vt:lpstr>Diapositiva 5</vt:lpstr>
      <vt:lpstr>¿QUÉ PRODUCTOS SE EXTRAEN?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COMPRA DE DINERO NACIONAL C ON SOBREPRECIO</vt:lpstr>
      <vt:lpstr>BLANQUEO DE CAPITALES 0 LAVADO DE DINERO</vt:lpstr>
      <vt:lpstr>Diapositiva 27</vt:lpstr>
      <vt:lpstr>Diapositiva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INFLACION INDUCIDA</dc:title>
  <dc:creator>PORTADOR</dc:creator>
  <cp:lastModifiedBy>PORTADOR</cp:lastModifiedBy>
  <cp:revision>17</cp:revision>
  <dcterms:created xsi:type="dcterms:W3CDTF">2015-10-01T12:53:45Z</dcterms:created>
  <dcterms:modified xsi:type="dcterms:W3CDTF">2015-10-06T17:11:05Z</dcterms:modified>
</cp:coreProperties>
</file>