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1" r:id="rId18"/>
    <p:sldId id="272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21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4B2E07-B6D3-43BB-AC8D-C9D259169017}" type="doc">
      <dgm:prSet loTypeId="urn:microsoft.com/office/officeart/2005/8/layout/rings+Icon" loCatId="officeonline" qsTypeId="urn:microsoft.com/office/officeart/2005/8/quickstyle/3d2" qsCatId="3D" csTypeId="urn:microsoft.com/office/officeart/2005/8/colors/accent1_2" csCatId="accent1" phldr="1"/>
      <dgm:spPr/>
    </dgm:pt>
    <dgm:pt modelId="{3E6865AF-D65D-4813-93C2-C8F9AE7D0B66}">
      <dgm:prSet phldrT="[Text]"/>
      <dgm:spPr/>
      <dgm:t>
        <a:bodyPr/>
        <a:lstStyle/>
        <a:p>
          <a:r>
            <a:rPr lang="es-419" dirty="0" smtClean="0"/>
            <a:t>Unidad Aritmético-Lógica (ALU)</a:t>
          </a:r>
          <a:endParaRPr lang="en-US" dirty="0"/>
        </a:p>
      </dgm:t>
    </dgm:pt>
    <dgm:pt modelId="{557C4400-9850-4AFC-8293-996CE9E373CC}" type="parTrans" cxnId="{071BAB51-F075-4866-B3BD-3568B23E9BCA}">
      <dgm:prSet/>
      <dgm:spPr/>
      <dgm:t>
        <a:bodyPr/>
        <a:lstStyle/>
        <a:p>
          <a:endParaRPr lang="en-US"/>
        </a:p>
      </dgm:t>
    </dgm:pt>
    <dgm:pt modelId="{6A5FF806-0761-475D-84AB-B0F54C10446E}" type="sibTrans" cxnId="{071BAB51-F075-4866-B3BD-3568B23E9BCA}">
      <dgm:prSet/>
      <dgm:spPr/>
      <dgm:t>
        <a:bodyPr/>
        <a:lstStyle/>
        <a:p>
          <a:endParaRPr lang="en-US"/>
        </a:p>
      </dgm:t>
    </dgm:pt>
    <dgm:pt modelId="{2B52A6E1-B704-4382-8E3C-AA1232AEC2D7}">
      <dgm:prSet phldrT="[Text]"/>
      <dgm:spPr/>
      <dgm:t>
        <a:bodyPr/>
        <a:lstStyle/>
        <a:p>
          <a:r>
            <a:rPr lang="es-419" dirty="0" smtClean="0"/>
            <a:t>Unidad de Control (UC)</a:t>
          </a:r>
          <a:endParaRPr lang="en-US" dirty="0"/>
        </a:p>
      </dgm:t>
    </dgm:pt>
    <dgm:pt modelId="{0A3AC3C7-AA1D-4505-B142-F32CFBEE79F4}" type="parTrans" cxnId="{58BCE5FB-212D-4356-B4C0-BEDA4C11D018}">
      <dgm:prSet/>
      <dgm:spPr/>
      <dgm:t>
        <a:bodyPr/>
        <a:lstStyle/>
        <a:p>
          <a:endParaRPr lang="en-US"/>
        </a:p>
      </dgm:t>
    </dgm:pt>
    <dgm:pt modelId="{36479423-0740-4A97-A3CE-E47536EBF287}" type="sibTrans" cxnId="{58BCE5FB-212D-4356-B4C0-BEDA4C11D018}">
      <dgm:prSet/>
      <dgm:spPr/>
      <dgm:t>
        <a:bodyPr/>
        <a:lstStyle/>
        <a:p>
          <a:endParaRPr lang="en-US"/>
        </a:p>
      </dgm:t>
    </dgm:pt>
    <dgm:pt modelId="{8445C554-638B-4106-9F08-7DEC27B0DE6B}">
      <dgm:prSet phldrT="[Text]"/>
      <dgm:spPr/>
      <dgm:t>
        <a:bodyPr/>
        <a:lstStyle/>
        <a:p>
          <a:r>
            <a:rPr lang="es-419" dirty="0" smtClean="0"/>
            <a:t>Registros</a:t>
          </a:r>
          <a:endParaRPr lang="en-US" dirty="0"/>
        </a:p>
      </dgm:t>
    </dgm:pt>
    <dgm:pt modelId="{368CEB1C-4B37-4504-BF76-4416631B8EE6}" type="parTrans" cxnId="{D303D64B-CF29-4601-9173-001AF339D611}">
      <dgm:prSet/>
      <dgm:spPr/>
      <dgm:t>
        <a:bodyPr/>
        <a:lstStyle/>
        <a:p>
          <a:endParaRPr lang="en-US"/>
        </a:p>
      </dgm:t>
    </dgm:pt>
    <dgm:pt modelId="{FB56B504-41F5-4B93-84CB-B78EE439D7A0}" type="sibTrans" cxnId="{D303D64B-CF29-4601-9173-001AF339D611}">
      <dgm:prSet/>
      <dgm:spPr/>
      <dgm:t>
        <a:bodyPr/>
        <a:lstStyle/>
        <a:p>
          <a:endParaRPr lang="en-US"/>
        </a:p>
      </dgm:t>
    </dgm:pt>
    <dgm:pt modelId="{5E01A81F-79F6-4AAE-9629-F66F943F5EDC}" type="pres">
      <dgm:prSet presAssocID="{8B4B2E07-B6D3-43BB-AC8D-C9D259169017}" presName="Name0" presStyleCnt="0">
        <dgm:presLayoutVars>
          <dgm:chMax val="7"/>
          <dgm:dir/>
          <dgm:resizeHandles val="exact"/>
        </dgm:presLayoutVars>
      </dgm:prSet>
      <dgm:spPr/>
    </dgm:pt>
    <dgm:pt modelId="{C1595EE5-8150-45BC-B894-99BE032F1E78}" type="pres">
      <dgm:prSet presAssocID="{8B4B2E07-B6D3-43BB-AC8D-C9D259169017}" presName="ellipse1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A4D874-65CB-4599-A42A-180414357B1C}" type="pres">
      <dgm:prSet presAssocID="{8B4B2E07-B6D3-43BB-AC8D-C9D259169017}" presName="ellipse2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E2577-7C54-4BC0-A1F2-41560D1B7638}" type="pres">
      <dgm:prSet presAssocID="{8B4B2E07-B6D3-43BB-AC8D-C9D259169017}" presName="ellipse3" presStyleLbl="vennNode1" presStyleIdx="2" presStyleCnt="3" custLinFactNeighborX="-11087" custLinFactNeighborY="8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8E28E2-2735-468C-BADE-458393F1A261}" type="presOf" srcId="{8445C554-638B-4106-9F08-7DEC27B0DE6B}" destId="{ABA4D874-65CB-4599-A42A-180414357B1C}" srcOrd="0" destOrd="0" presId="urn:microsoft.com/office/officeart/2005/8/layout/rings+Icon"/>
    <dgm:cxn modelId="{58BCE5FB-212D-4356-B4C0-BEDA4C11D018}" srcId="{8B4B2E07-B6D3-43BB-AC8D-C9D259169017}" destId="{2B52A6E1-B704-4382-8E3C-AA1232AEC2D7}" srcOrd="2" destOrd="0" parTransId="{0A3AC3C7-AA1D-4505-B142-F32CFBEE79F4}" sibTransId="{36479423-0740-4A97-A3CE-E47536EBF287}"/>
    <dgm:cxn modelId="{071BAB51-F075-4866-B3BD-3568B23E9BCA}" srcId="{8B4B2E07-B6D3-43BB-AC8D-C9D259169017}" destId="{3E6865AF-D65D-4813-93C2-C8F9AE7D0B66}" srcOrd="0" destOrd="0" parTransId="{557C4400-9850-4AFC-8293-996CE9E373CC}" sibTransId="{6A5FF806-0761-475D-84AB-B0F54C10446E}"/>
    <dgm:cxn modelId="{C0BF6BEE-D9C8-4A4B-B8D6-0B8AB6319442}" type="presOf" srcId="{3E6865AF-D65D-4813-93C2-C8F9AE7D0B66}" destId="{C1595EE5-8150-45BC-B894-99BE032F1E78}" srcOrd="0" destOrd="0" presId="urn:microsoft.com/office/officeart/2005/8/layout/rings+Icon"/>
    <dgm:cxn modelId="{F61AF6E0-6510-4611-B656-29BBBA5770BE}" type="presOf" srcId="{2B52A6E1-B704-4382-8E3C-AA1232AEC2D7}" destId="{F02E2577-7C54-4BC0-A1F2-41560D1B7638}" srcOrd="0" destOrd="0" presId="urn:microsoft.com/office/officeart/2005/8/layout/rings+Icon"/>
    <dgm:cxn modelId="{D303D64B-CF29-4601-9173-001AF339D611}" srcId="{8B4B2E07-B6D3-43BB-AC8D-C9D259169017}" destId="{8445C554-638B-4106-9F08-7DEC27B0DE6B}" srcOrd="1" destOrd="0" parTransId="{368CEB1C-4B37-4504-BF76-4416631B8EE6}" sibTransId="{FB56B504-41F5-4B93-84CB-B78EE439D7A0}"/>
    <dgm:cxn modelId="{271F4066-F23D-46C5-87CE-DA3DE0F5581D}" type="presOf" srcId="{8B4B2E07-B6D3-43BB-AC8D-C9D259169017}" destId="{5E01A81F-79F6-4AAE-9629-F66F943F5EDC}" srcOrd="0" destOrd="0" presId="urn:microsoft.com/office/officeart/2005/8/layout/rings+Icon"/>
    <dgm:cxn modelId="{9B1F82E6-D9D4-4BFB-83CA-9211845BCBE6}" type="presParOf" srcId="{5E01A81F-79F6-4AAE-9629-F66F943F5EDC}" destId="{C1595EE5-8150-45BC-B894-99BE032F1E78}" srcOrd="0" destOrd="0" presId="urn:microsoft.com/office/officeart/2005/8/layout/rings+Icon"/>
    <dgm:cxn modelId="{7A262A10-FDA7-4A30-BA41-F5400FEE4A97}" type="presParOf" srcId="{5E01A81F-79F6-4AAE-9629-F66F943F5EDC}" destId="{ABA4D874-65CB-4599-A42A-180414357B1C}" srcOrd="1" destOrd="0" presId="urn:microsoft.com/office/officeart/2005/8/layout/rings+Icon"/>
    <dgm:cxn modelId="{1B4EB58F-059F-49AF-97CB-CF8CC349B7B4}" type="presParOf" srcId="{5E01A81F-79F6-4AAE-9629-F66F943F5EDC}" destId="{F02E2577-7C54-4BC0-A1F2-41560D1B7638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CBE9B7-DC49-4C90-BC46-FAEAEF8FA6E2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1D99E356-BF03-4E3C-8B34-1C77B138B1FE}">
      <dgm:prSet phldrT="[Text]"/>
      <dgm:spPr/>
      <dgm:t>
        <a:bodyPr/>
        <a:lstStyle/>
        <a:p>
          <a:r>
            <a:rPr lang="es-419" dirty="0" smtClean="0"/>
            <a:t>Memoria</a:t>
          </a:r>
          <a:endParaRPr lang="en-US" dirty="0"/>
        </a:p>
      </dgm:t>
    </dgm:pt>
    <dgm:pt modelId="{425CE336-3CB0-4EB5-85E6-E6CFF47D1C71}" type="parTrans" cxnId="{6410F37D-4E7A-49C2-9D93-2286989131B1}">
      <dgm:prSet/>
      <dgm:spPr/>
      <dgm:t>
        <a:bodyPr/>
        <a:lstStyle/>
        <a:p>
          <a:endParaRPr lang="en-US"/>
        </a:p>
      </dgm:t>
    </dgm:pt>
    <dgm:pt modelId="{68466BBF-42CE-44E9-AE15-4E970C2C6C51}" type="sibTrans" cxnId="{6410F37D-4E7A-49C2-9D93-2286989131B1}">
      <dgm:prSet/>
      <dgm:spPr/>
      <dgm:t>
        <a:bodyPr/>
        <a:lstStyle/>
        <a:p>
          <a:endParaRPr lang="en-US"/>
        </a:p>
      </dgm:t>
    </dgm:pt>
    <dgm:pt modelId="{06AE9849-4D1B-485D-8DFB-D6D8299A2A50}">
      <dgm:prSet phldrT="[Text]"/>
      <dgm:spPr/>
      <dgm:t>
        <a:bodyPr/>
        <a:lstStyle/>
        <a:p>
          <a:r>
            <a:rPr lang="es-419" dirty="0" smtClean="0"/>
            <a:t>CPU</a:t>
          </a:r>
          <a:endParaRPr lang="en-US" dirty="0"/>
        </a:p>
      </dgm:t>
    </dgm:pt>
    <dgm:pt modelId="{3DC35DD3-BA62-48BE-A504-20D5F1FD3EB0}" type="parTrans" cxnId="{F00BCBAA-45E7-4A6B-8989-6CC971A4D20D}">
      <dgm:prSet/>
      <dgm:spPr/>
      <dgm:t>
        <a:bodyPr/>
        <a:lstStyle/>
        <a:p>
          <a:endParaRPr lang="en-US"/>
        </a:p>
      </dgm:t>
    </dgm:pt>
    <dgm:pt modelId="{EF0C4A2E-9D6D-4849-BC52-43619AEF675C}" type="sibTrans" cxnId="{F00BCBAA-45E7-4A6B-8989-6CC971A4D20D}">
      <dgm:prSet/>
      <dgm:spPr/>
      <dgm:t>
        <a:bodyPr/>
        <a:lstStyle/>
        <a:p>
          <a:endParaRPr lang="en-US"/>
        </a:p>
      </dgm:t>
    </dgm:pt>
    <dgm:pt modelId="{DD79DF8F-5665-4611-A9C4-7BA622438EFF}" type="pres">
      <dgm:prSet presAssocID="{D3CBE9B7-DC49-4C90-BC46-FAEAEF8FA6E2}" presName="compositeShape" presStyleCnt="0">
        <dgm:presLayoutVars>
          <dgm:chMax val="7"/>
          <dgm:dir/>
          <dgm:resizeHandles val="exact"/>
        </dgm:presLayoutVars>
      </dgm:prSet>
      <dgm:spPr/>
    </dgm:pt>
    <dgm:pt modelId="{8826A7B2-37F3-4C5F-B9BA-65EB632A8974}" type="pres">
      <dgm:prSet presAssocID="{D3CBE9B7-DC49-4C90-BC46-FAEAEF8FA6E2}" presName="wedge1" presStyleLbl="node1" presStyleIdx="0" presStyleCnt="2" custLinFactNeighborX="24661" custLinFactNeighborY="153"/>
      <dgm:spPr/>
      <dgm:t>
        <a:bodyPr/>
        <a:lstStyle/>
        <a:p>
          <a:endParaRPr lang="en-US"/>
        </a:p>
      </dgm:t>
    </dgm:pt>
    <dgm:pt modelId="{A16D6122-6337-4D3A-BD4D-9E4636FD5CED}" type="pres">
      <dgm:prSet presAssocID="{D3CBE9B7-DC49-4C90-BC46-FAEAEF8FA6E2}" presName="wedge1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6E5BEB-865C-4370-9168-3560A2C8EF43}" type="pres">
      <dgm:prSet presAssocID="{D3CBE9B7-DC49-4C90-BC46-FAEAEF8FA6E2}" presName="wedge2" presStyleLbl="node1" presStyleIdx="1" presStyleCnt="2"/>
      <dgm:spPr/>
      <dgm:t>
        <a:bodyPr/>
        <a:lstStyle/>
        <a:p>
          <a:endParaRPr lang="en-US"/>
        </a:p>
      </dgm:t>
    </dgm:pt>
    <dgm:pt modelId="{55FDD929-6A3A-4BA8-AC32-FF49C92447A6}" type="pres">
      <dgm:prSet presAssocID="{D3CBE9B7-DC49-4C90-BC46-FAEAEF8FA6E2}" presName="wedge2Tx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444092-163A-4FD9-9463-F38008053D90}" type="presOf" srcId="{1D99E356-BF03-4E3C-8B34-1C77B138B1FE}" destId="{8826A7B2-37F3-4C5F-B9BA-65EB632A8974}" srcOrd="0" destOrd="0" presId="urn:microsoft.com/office/officeart/2005/8/layout/chart3"/>
    <dgm:cxn modelId="{788C5874-0F7C-4880-AA60-F80A90DB6D29}" type="presOf" srcId="{1D99E356-BF03-4E3C-8B34-1C77B138B1FE}" destId="{A16D6122-6337-4D3A-BD4D-9E4636FD5CED}" srcOrd="1" destOrd="0" presId="urn:microsoft.com/office/officeart/2005/8/layout/chart3"/>
    <dgm:cxn modelId="{6410F37D-4E7A-49C2-9D93-2286989131B1}" srcId="{D3CBE9B7-DC49-4C90-BC46-FAEAEF8FA6E2}" destId="{1D99E356-BF03-4E3C-8B34-1C77B138B1FE}" srcOrd="0" destOrd="0" parTransId="{425CE336-3CB0-4EB5-85E6-E6CFF47D1C71}" sibTransId="{68466BBF-42CE-44E9-AE15-4E970C2C6C51}"/>
    <dgm:cxn modelId="{EC61EBCD-4E92-4D47-8AFE-2C65666E3A3C}" type="presOf" srcId="{06AE9849-4D1B-485D-8DFB-D6D8299A2A50}" destId="{55FDD929-6A3A-4BA8-AC32-FF49C92447A6}" srcOrd="1" destOrd="0" presId="urn:microsoft.com/office/officeart/2005/8/layout/chart3"/>
    <dgm:cxn modelId="{A6B4F90B-B823-4F42-9CBE-9540D6CD6858}" type="presOf" srcId="{D3CBE9B7-DC49-4C90-BC46-FAEAEF8FA6E2}" destId="{DD79DF8F-5665-4611-A9C4-7BA622438EFF}" srcOrd="0" destOrd="0" presId="urn:microsoft.com/office/officeart/2005/8/layout/chart3"/>
    <dgm:cxn modelId="{F00BCBAA-45E7-4A6B-8989-6CC971A4D20D}" srcId="{D3CBE9B7-DC49-4C90-BC46-FAEAEF8FA6E2}" destId="{06AE9849-4D1B-485D-8DFB-D6D8299A2A50}" srcOrd="1" destOrd="0" parTransId="{3DC35DD3-BA62-48BE-A504-20D5F1FD3EB0}" sibTransId="{EF0C4A2E-9D6D-4849-BC52-43619AEF675C}"/>
    <dgm:cxn modelId="{5B421815-F046-4CB9-9771-486164CCB2D9}" type="presOf" srcId="{06AE9849-4D1B-485D-8DFB-D6D8299A2A50}" destId="{9F6E5BEB-865C-4370-9168-3560A2C8EF43}" srcOrd="0" destOrd="0" presId="urn:microsoft.com/office/officeart/2005/8/layout/chart3"/>
    <dgm:cxn modelId="{C1FFA2B5-97D7-4B7F-8784-FB7E2408A828}" type="presParOf" srcId="{DD79DF8F-5665-4611-A9C4-7BA622438EFF}" destId="{8826A7B2-37F3-4C5F-B9BA-65EB632A8974}" srcOrd="0" destOrd="0" presId="urn:microsoft.com/office/officeart/2005/8/layout/chart3"/>
    <dgm:cxn modelId="{F4629227-9BE2-4F06-9674-1841EA332B83}" type="presParOf" srcId="{DD79DF8F-5665-4611-A9C4-7BA622438EFF}" destId="{A16D6122-6337-4D3A-BD4D-9E4636FD5CED}" srcOrd="1" destOrd="0" presId="urn:microsoft.com/office/officeart/2005/8/layout/chart3"/>
    <dgm:cxn modelId="{CFEB2651-DD0D-46F7-BD45-7D392BBC438F}" type="presParOf" srcId="{DD79DF8F-5665-4611-A9C4-7BA622438EFF}" destId="{9F6E5BEB-865C-4370-9168-3560A2C8EF43}" srcOrd="2" destOrd="0" presId="urn:microsoft.com/office/officeart/2005/8/layout/chart3"/>
    <dgm:cxn modelId="{1A7FCA2C-1124-466D-B18D-FB7B16767D59}" type="presParOf" srcId="{DD79DF8F-5665-4611-A9C4-7BA622438EFF}" destId="{55FDD929-6A3A-4BA8-AC32-FF49C92447A6}" srcOrd="3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78A461-A8F3-4F44-81AA-2BFAF99406A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38904C-FF51-48A4-9206-12036EE30B35}">
      <dgm:prSet phldrT="[Text]"/>
      <dgm:spPr/>
      <dgm:t>
        <a:bodyPr/>
        <a:lstStyle/>
        <a:p>
          <a:r>
            <a:rPr lang="es-419" b="1" dirty="0" smtClean="0"/>
            <a:t>Software de Aplicación</a:t>
          </a:r>
          <a:endParaRPr lang="en-US" b="1" dirty="0"/>
        </a:p>
      </dgm:t>
    </dgm:pt>
    <dgm:pt modelId="{59C16D2F-A517-498C-9771-5DAB43162380}" type="parTrans" cxnId="{F377A0D0-CA55-4E4F-99B6-4F3858DBBC16}">
      <dgm:prSet/>
      <dgm:spPr/>
      <dgm:t>
        <a:bodyPr/>
        <a:lstStyle/>
        <a:p>
          <a:endParaRPr lang="en-US"/>
        </a:p>
      </dgm:t>
    </dgm:pt>
    <dgm:pt modelId="{91A069F1-E1CE-41F2-A258-69373E5D6A67}" type="sibTrans" cxnId="{F377A0D0-CA55-4E4F-99B6-4F3858DBBC16}">
      <dgm:prSet/>
      <dgm:spPr/>
      <dgm:t>
        <a:bodyPr/>
        <a:lstStyle/>
        <a:p>
          <a:endParaRPr lang="en-US"/>
        </a:p>
      </dgm:t>
    </dgm:pt>
    <dgm:pt modelId="{4D376A55-ECB8-4409-9447-A8BD0BF8E09B}">
      <dgm:prSet phldrT="[Text]"/>
      <dgm:spPr/>
      <dgm:t>
        <a:bodyPr/>
        <a:lstStyle/>
        <a:p>
          <a:r>
            <a:rPr lang="es-419" dirty="0" smtClean="0"/>
            <a:t>Productividad.</a:t>
          </a:r>
          <a:endParaRPr lang="en-US" dirty="0"/>
        </a:p>
      </dgm:t>
    </dgm:pt>
    <dgm:pt modelId="{A3ABC9DB-73DE-4901-AA70-5E4CE671FCD1}" type="parTrans" cxnId="{240685D1-108A-4F5C-BA05-A904826FEACF}">
      <dgm:prSet/>
      <dgm:spPr/>
      <dgm:t>
        <a:bodyPr/>
        <a:lstStyle/>
        <a:p>
          <a:endParaRPr lang="en-US"/>
        </a:p>
      </dgm:t>
    </dgm:pt>
    <dgm:pt modelId="{63E5B4A2-CF7C-4F44-8832-911D9BF5BA43}" type="sibTrans" cxnId="{240685D1-108A-4F5C-BA05-A904826FEACF}">
      <dgm:prSet/>
      <dgm:spPr/>
      <dgm:t>
        <a:bodyPr/>
        <a:lstStyle/>
        <a:p>
          <a:endParaRPr lang="en-US"/>
        </a:p>
      </dgm:t>
    </dgm:pt>
    <dgm:pt modelId="{7B4D4D58-A57F-4005-BD9F-8402C92DF2EF}">
      <dgm:prSet phldrT="[Text]"/>
      <dgm:spPr/>
      <dgm:t>
        <a:bodyPr/>
        <a:lstStyle/>
        <a:p>
          <a:r>
            <a:rPr lang="es-419" dirty="0" smtClean="0"/>
            <a:t>Entretenimiento.</a:t>
          </a:r>
          <a:endParaRPr lang="en-US" dirty="0"/>
        </a:p>
      </dgm:t>
    </dgm:pt>
    <dgm:pt modelId="{D60871D0-37AA-4F9C-A563-242CA7ACC46A}" type="parTrans" cxnId="{487B73EE-0756-42E1-8B45-CD26696858D3}">
      <dgm:prSet/>
      <dgm:spPr/>
      <dgm:t>
        <a:bodyPr/>
        <a:lstStyle/>
        <a:p>
          <a:endParaRPr lang="en-US"/>
        </a:p>
      </dgm:t>
    </dgm:pt>
    <dgm:pt modelId="{8025B2CB-2752-4510-971C-02C06E305BCB}" type="sibTrans" cxnId="{487B73EE-0756-42E1-8B45-CD26696858D3}">
      <dgm:prSet/>
      <dgm:spPr/>
      <dgm:t>
        <a:bodyPr/>
        <a:lstStyle/>
        <a:p>
          <a:endParaRPr lang="en-US"/>
        </a:p>
      </dgm:t>
    </dgm:pt>
    <dgm:pt modelId="{BE931730-1395-46A6-801D-525F7A08D5A5}">
      <dgm:prSet phldrT="[Text]"/>
      <dgm:spPr/>
      <dgm:t>
        <a:bodyPr/>
        <a:lstStyle/>
        <a:p>
          <a:r>
            <a:rPr lang="es-419" b="1" dirty="0" smtClean="0"/>
            <a:t>Software de Sistema</a:t>
          </a:r>
          <a:endParaRPr lang="en-US" b="1" dirty="0"/>
        </a:p>
      </dgm:t>
    </dgm:pt>
    <dgm:pt modelId="{83EEB497-3CBF-416E-B209-DE7FB68FE698}" type="parTrans" cxnId="{56FAE5B4-D455-41CE-8533-F171F48EE59B}">
      <dgm:prSet/>
      <dgm:spPr/>
      <dgm:t>
        <a:bodyPr/>
        <a:lstStyle/>
        <a:p>
          <a:endParaRPr lang="en-US"/>
        </a:p>
      </dgm:t>
    </dgm:pt>
    <dgm:pt modelId="{AAAC423C-BF5A-4B5E-B9DE-9CB3B06EA7BF}" type="sibTrans" cxnId="{56FAE5B4-D455-41CE-8533-F171F48EE59B}">
      <dgm:prSet/>
      <dgm:spPr/>
      <dgm:t>
        <a:bodyPr/>
        <a:lstStyle/>
        <a:p>
          <a:endParaRPr lang="en-US"/>
        </a:p>
      </dgm:t>
    </dgm:pt>
    <dgm:pt modelId="{4A7AC775-AC97-44F7-979C-0EC2BAE95A2D}">
      <dgm:prSet phldrT="[Text]"/>
      <dgm:spPr/>
      <dgm:t>
        <a:bodyPr/>
        <a:lstStyle/>
        <a:p>
          <a:r>
            <a:rPr lang="es-419" dirty="0" smtClean="0"/>
            <a:t>Sistema Operativo.</a:t>
          </a:r>
          <a:endParaRPr lang="en-US" dirty="0"/>
        </a:p>
      </dgm:t>
    </dgm:pt>
    <dgm:pt modelId="{F028CD31-0B77-4036-9F31-9C43DAAD777C}" type="parTrans" cxnId="{3AD73793-BEB0-4D77-9A4C-A9FA5F9590C7}">
      <dgm:prSet/>
      <dgm:spPr/>
      <dgm:t>
        <a:bodyPr/>
        <a:lstStyle/>
        <a:p>
          <a:endParaRPr lang="en-US"/>
        </a:p>
      </dgm:t>
    </dgm:pt>
    <dgm:pt modelId="{DBDC0D2E-EC49-4412-9250-6803AACDFA5A}" type="sibTrans" cxnId="{3AD73793-BEB0-4D77-9A4C-A9FA5F9590C7}">
      <dgm:prSet/>
      <dgm:spPr/>
      <dgm:t>
        <a:bodyPr/>
        <a:lstStyle/>
        <a:p>
          <a:endParaRPr lang="en-US"/>
        </a:p>
      </dgm:t>
    </dgm:pt>
    <dgm:pt modelId="{B8E8C7A4-DFD7-493F-AC40-417AF217FCD7}">
      <dgm:prSet phldrT="[Text]"/>
      <dgm:spPr/>
      <dgm:t>
        <a:bodyPr/>
        <a:lstStyle/>
        <a:p>
          <a:r>
            <a:rPr lang="es-419" b="1" dirty="0" smtClean="0"/>
            <a:t>Firmware</a:t>
          </a:r>
          <a:endParaRPr lang="en-US" b="1" dirty="0"/>
        </a:p>
      </dgm:t>
    </dgm:pt>
    <dgm:pt modelId="{3C9EAB6C-184B-47EA-8A1D-08496484F1E6}" type="parTrans" cxnId="{D07C593F-7843-4E7B-A296-8799F35FC0F0}">
      <dgm:prSet/>
      <dgm:spPr/>
      <dgm:t>
        <a:bodyPr/>
        <a:lstStyle/>
        <a:p>
          <a:endParaRPr lang="en-US"/>
        </a:p>
      </dgm:t>
    </dgm:pt>
    <dgm:pt modelId="{FDDFA5D9-6248-4CE6-AC7A-D473048ED1F9}" type="sibTrans" cxnId="{D07C593F-7843-4E7B-A296-8799F35FC0F0}">
      <dgm:prSet/>
      <dgm:spPr/>
      <dgm:t>
        <a:bodyPr/>
        <a:lstStyle/>
        <a:p>
          <a:endParaRPr lang="en-US"/>
        </a:p>
      </dgm:t>
    </dgm:pt>
    <dgm:pt modelId="{43DF4AA5-84E8-4896-AEA8-E43894F6E015}">
      <dgm:prSet phldrT="[Text]"/>
      <dgm:spPr/>
      <dgm:t>
        <a:bodyPr/>
        <a:lstStyle/>
        <a:p>
          <a:r>
            <a:rPr lang="es-419" dirty="0" smtClean="0"/>
            <a:t>Confort.</a:t>
          </a:r>
          <a:endParaRPr lang="en-US" dirty="0"/>
        </a:p>
      </dgm:t>
    </dgm:pt>
    <dgm:pt modelId="{3B3AA31B-A718-49DF-ABD2-A122F5BC0CF4}" type="parTrans" cxnId="{E8FF85DE-CA27-4C40-9451-3A088C37FE28}">
      <dgm:prSet/>
      <dgm:spPr/>
      <dgm:t>
        <a:bodyPr/>
        <a:lstStyle/>
        <a:p>
          <a:endParaRPr lang="en-US"/>
        </a:p>
      </dgm:t>
    </dgm:pt>
    <dgm:pt modelId="{3C04E01A-2AA2-4365-83DC-971B2377EBEB}" type="sibTrans" cxnId="{E8FF85DE-CA27-4C40-9451-3A088C37FE28}">
      <dgm:prSet/>
      <dgm:spPr/>
      <dgm:t>
        <a:bodyPr/>
        <a:lstStyle/>
        <a:p>
          <a:endParaRPr lang="en-US"/>
        </a:p>
      </dgm:t>
    </dgm:pt>
    <dgm:pt modelId="{966AADEB-FE88-493E-8770-CF42A58C752C}">
      <dgm:prSet phldrT="[Text]"/>
      <dgm:spPr/>
      <dgm:t>
        <a:bodyPr/>
        <a:lstStyle/>
        <a:p>
          <a:r>
            <a:rPr lang="es-419" dirty="0" smtClean="0"/>
            <a:t>Controlador de hardware o Driver.</a:t>
          </a:r>
          <a:endParaRPr lang="en-US" dirty="0"/>
        </a:p>
      </dgm:t>
    </dgm:pt>
    <dgm:pt modelId="{3020A7A3-2840-4A56-8ABD-817B3947A878}" type="parTrans" cxnId="{B5C9B969-50E2-4048-B9B3-FF73CC7772EA}">
      <dgm:prSet/>
      <dgm:spPr/>
      <dgm:t>
        <a:bodyPr/>
        <a:lstStyle/>
        <a:p>
          <a:endParaRPr lang="en-US"/>
        </a:p>
      </dgm:t>
    </dgm:pt>
    <dgm:pt modelId="{59E3894F-FD95-400A-8478-9A95804868C3}" type="sibTrans" cxnId="{B5C9B969-50E2-4048-B9B3-FF73CC7772EA}">
      <dgm:prSet/>
      <dgm:spPr/>
      <dgm:t>
        <a:bodyPr/>
        <a:lstStyle/>
        <a:p>
          <a:endParaRPr lang="en-US"/>
        </a:p>
      </dgm:t>
    </dgm:pt>
    <dgm:pt modelId="{B2621E67-B2BE-4D6A-AC79-392333E4C41D}">
      <dgm:prSet phldrT="[Text]"/>
      <dgm:spPr/>
      <dgm:t>
        <a:bodyPr/>
        <a:lstStyle/>
        <a:p>
          <a:r>
            <a:rPr lang="es-419" dirty="0" smtClean="0"/>
            <a:t>BIOS.</a:t>
          </a:r>
          <a:endParaRPr lang="en-US" dirty="0"/>
        </a:p>
      </dgm:t>
    </dgm:pt>
    <dgm:pt modelId="{DBAC40AD-4C14-4906-B327-CC75AF67B99F}" type="parTrans" cxnId="{EC41CA59-9C47-4F5B-8020-A4411AB8C9AE}">
      <dgm:prSet/>
      <dgm:spPr/>
      <dgm:t>
        <a:bodyPr/>
        <a:lstStyle/>
        <a:p>
          <a:endParaRPr lang="en-US"/>
        </a:p>
      </dgm:t>
    </dgm:pt>
    <dgm:pt modelId="{8FF3F9E9-4D99-421F-AFD8-8F139FA42664}" type="sibTrans" cxnId="{EC41CA59-9C47-4F5B-8020-A4411AB8C9AE}">
      <dgm:prSet/>
      <dgm:spPr/>
      <dgm:t>
        <a:bodyPr/>
        <a:lstStyle/>
        <a:p>
          <a:endParaRPr lang="en-US"/>
        </a:p>
      </dgm:t>
    </dgm:pt>
    <dgm:pt modelId="{C572FBF0-F00E-42C9-9FFE-60C59072CAA8}">
      <dgm:prSet phldrT="[Text]"/>
      <dgm:spPr/>
      <dgm:t>
        <a:bodyPr/>
        <a:lstStyle/>
        <a:p>
          <a:r>
            <a:rPr lang="es-419" dirty="0" err="1" smtClean="0"/>
            <a:t>Bootloader</a:t>
          </a:r>
          <a:r>
            <a:rPr lang="es-419" dirty="0" smtClean="0"/>
            <a:t> o cargador de arranque.</a:t>
          </a:r>
          <a:endParaRPr lang="en-US" dirty="0"/>
        </a:p>
      </dgm:t>
    </dgm:pt>
    <dgm:pt modelId="{19D370BB-C2BF-4EC2-B5F7-AE6FBBEF1E9E}" type="parTrans" cxnId="{F5C9C136-8903-4211-8B6C-35358930F897}">
      <dgm:prSet/>
      <dgm:spPr/>
      <dgm:t>
        <a:bodyPr/>
        <a:lstStyle/>
        <a:p>
          <a:endParaRPr lang="en-US"/>
        </a:p>
      </dgm:t>
    </dgm:pt>
    <dgm:pt modelId="{3FD82613-8CD2-4898-A4DC-846A8B1B416A}" type="sibTrans" cxnId="{F5C9C136-8903-4211-8B6C-35358930F897}">
      <dgm:prSet/>
      <dgm:spPr/>
      <dgm:t>
        <a:bodyPr/>
        <a:lstStyle/>
        <a:p>
          <a:endParaRPr lang="en-US"/>
        </a:p>
      </dgm:t>
    </dgm:pt>
    <dgm:pt modelId="{E2DCF9BB-7F89-4F5D-BA9C-DA9A3E161476}">
      <dgm:prSet phldrT="[Text]"/>
      <dgm:spPr/>
      <dgm:t>
        <a:bodyPr/>
        <a:lstStyle/>
        <a:p>
          <a:r>
            <a:rPr lang="es-419" dirty="0" smtClean="0"/>
            <a:t>Comunicación del hardware con el Sistema Operativo.</a:t>
          </a:r>
          <a:endParaRPr lang="en-US" dirty="0"/>
        </a:p>
      </dgm:t>
    </dgm:pt>
    <dgm:pt modelId="{D8968F44-DD7F-4063-B222-108AAA49D305}" type="parTrans" cxnId="{BADCAD93-4AE1-4CB3-9F2B-D5884B2E20B8}">
      <dgm:prSet/>
      <dgm:spPr/>
      <dgm:t>
        <a:bodyPr/>
        <a:lstStyle/>
        <a:p>
          <a:endParaRPr lang="en-US"/>
        </a:p>
      </dgm:t>
    </dgm:pt>
    <dgm:pt modelId="{1B18C624-B7AD-42B7-ABBA-CA681792C8AD}" type="sibTrans" cxnId="{BADCAD93-4AE1-4CB3-9F2B-D5884B2E20B8}">
      <dgm:prSet/>
      <dgm:spPr/>
      <dgm:t>
        <a:bodyPr/>
        <a:lstStyle/>
        <a:p>
          <a:endParaRPr lang="en-US"/>
        </a:p>
      </dgm:t>
    </dgm:pt>
    <dgm:pt modelId="{16251467-8C17-4588-B188-B671E00533EE}" type="pres">
      <dgm:prSet presAssocID="{0F78A461-A8F3-4F44-81AA-2BFAF99406A8}" presName="linearFlow" presStyleCnt="0">
        <dgm:presLayoutVars>
          <dgm:dir/>
          <dgm:animLvl val="lvl"/>
          <dgm:resizeHandles val="exact"/>
        </dgm:presLayoutVars>
      </dgm:prSet>
      <dgm:spPr/>
    </dgm:pt>
    <dgm:pt modelId="{5E45BD2E-D19D-4E1E-B032-5FDED6ACB047}" type="pres">
      <dgm:prSet presAssocID="{5D38904C-FF51-48A4-9206-12036EE30B35}" presName="composite" presStyleCnt="0"/>
      <dgm:spPr/>
    </dgm:pt>
    <dgm:pt modelId="{2B7624F4-18D7-49B9-AC75-2312ADEBDF9F}" type="pres">
      <dgm:prSet presAssocID="{5D38904C-FF51-48A4-9206-12036EE30B3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73C57E-A3CD-4E9F-BEAA-5E5E418813CF}" type="pres">
      <dgm:prSet presAssocID="{5D38904C-FF51-48A4-9206-12036EE30B35}" presName="descendantText" presStyleLbl="alignAcc1" presStyleIdx="0" presStyleCnt="3">
        <dgm:presLayoutVars>
          <dgm:bulletEnabled val="1"/>
        </dgm:presLayoutVars>
      </dgm:prSet>
      <dgm:spPr/>
    </dgm:pt>
    <dgm:pt modelId="{8874D6B7-F60B-4FAB-A83F-8F694124AFA7}" type="pres">
      <dgm:prSet presAssocID="{91A069F1-E1CE-41F2-A258-69373E5D6A67}" presName="sp" presStyleCnt="0"/>
      <dgm:spPr/>
    </dgm:pt>
    <dgm:pt modelId="{B734D0CB-D94A-408E-A911-AB7E1C02F867}" type="pres">
      <dgm:prSet presAssocID="{BE931730-1395-46A6-801D-525F7A08D5A5}" presName="composite" presStyleCnt="0"/>
      <dgm:spPr/>
    </dgm:pt>
    <dgm:pt modelId="{2A39C54F-DA9C-437E-A2B9-BA2F5BCC38E2}" type="pres">
      <dgm:prSet presAssocID="{BE931730-1395-46A6-801D-525F7A08D5A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7C3AC0-9820-459B-9FE2-3270A1215EDB}" type="pres">
      <dgm:prSet presAssocID="{BE931730-1395-46A6-801D-525F7A08D5A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BD40F8-873B-47E7-9D54-8E913A8D65D9}" type="pres">
      <dgm:prSet presAssocID="{AAAC423C-BF5A-4B5E-B9DE-9CB3B06EA7BF}" presName="sp" presStyleCnt="0"/>
      <dgm:spPr/>
    </dgm:pt>
    <dgm:pt modelId="{40D75955-3E27-4743-A81D-C8FA9888A558}" type="pres">
      <dgm:prSet presAssocID="{B8E8C7A4-DFD7-493F-AC40-417AF217FCD7}" presName="composite" presStyleCnt="0"/>
      <dgm:spPr/>
    </dgm:pt>
    <dgm:pt modelId="{F7611713-8469-4396-847A-0D0BBF5ECDA6}" type="pres">
      <dgm:prSet presAssocID="{B8E8C7A4-DFD7-493F-AC40-417AF217FCD7}" presName="parentText" presStyleLbl="alignNode1" presStyleIdx="2" presStyleCnt="3" custLinFactNeighborY="35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D4280C-E7DC-451C-893A-3A4885F3E652}" type="pres">
      <dgm:prSet presAssocID="{B8E8C7A4-DFD7-493F-AC40-417AF217FCD7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487B73EE-0756-42E1-8B45-CD26696858D3}" srcId="{5D38904C-FF51-48A4-9206-12036EE30B35}" destId="{7B4D4D58-A57F-4005-BD9F-8402C92DF2EF}" srcOrd="1" destOrd="0" parTransId="{D60871D0-37AA-4F9C-A563-242CA7ACC46A}" sibTransId="{8025B2CB-2752-4510-971C-02C06E305BCB}"/>
    <dgm:cxn modelId="{56FAE5B4-D455-41CE-8533-F171F48EE59B}" srcId="{0F78A461-A8F3-4F44-81AA-2BFAF99406A8}" destId="{BE931730-1395-46A6-801D-525F7A08D5A5}" srcOrd="1" destOrd="0" parTransId="{83EEB497-3CBF-416E-B209-DE7FB68FE698}" sibTransId="{AAAC423C-BF5A-4B5E-B9DE-9CB3B06EA7BF}"/>
    <dgm:cxn modelId="{6342C1B2-F543-460A-8B12-A1BC077FCE28}" type="presOf" srcId="{43DF4AA5-84E8-4896-AEA8-E43894F6E015}" destId="{6C73C57E-A3CD-4E9F-BEAA-5E5E418813CF}" srcOrd="0" destOrd="2" presId="urn:microsoft.com/office/officeart/2005/8/layout/chevron2"/>
    <dgm:cxn modelId="{21C7694F-488C-4A03-A936-5817E32901DC}" type="presOf" srcId="{7B4D4D58-A57F-4005-BD9F-8402C92DF2EF}" destId="{6C73C57E-A3CD-4E9F-BEAA-5E5E418813CF}" srcOrd="0" destOrd="1" presId="urn:microsoft.com/office/officeart/2005/8/layout/chevron2"/>
    <dgm:cxn modelId="{BADCAD93-4AE1-4CB3-9F2B-D5884B2E20B8}" srcId="{B8E8C7A4-DFD7-493F-AC40-417AF217FCD7}" destId="{E2DCF9BB-7F89-4F5D-BA9C-DA9A3E161476}" srcOrd="0" destOrd="0" parTransId="{D8968F44-DD7F-4063-B222-108AAA49D305}" sibTransId="{1B18C624-B7AD-42B7-ABBA-CA681792C8AD}"/>
    <dgm:cxn modelId="{EC41CA59-9C47-4F5B-8020-A4411AB8C9AE}" srcId="{BE931730-1395-46A6-801D-525F7A08D5A5}" destId="{B2621E67-B2BE-4D6A-AC79-392333E4C41D}" srcOrd="2" destOrd="0" parTransId="{DBAC40AD-4C14-4906-B327-CC75AF67B99F}" sibTransId="{8FF3F9E9-4D99-421F-AFD8-8F139FA42664}"/>
    <dgm:cxn modelId="{240685D1-108A-4F5C-BA05-A904826FEACF}" srcId="{5D38904C-FF51-48A4-9206-12036EE30B35}" destId="{4D376A55-ECB8-4409-9447-A8BD0BF8E09B}" srcOrd="0" destOrd="0" parTransId="{A3ABC9DB-73DE-4901-AA70-5E4CE671FCD1}" sibTransId="{63E5B4A2-CF7C-4F44-8832-911D9BF5BA43}"/>
    <dgm:cxn modelId="{E00A805E-8FB8-4BE8-86CA-131D75D2AFFD}" type="presOf" srcId="{E2DCF9BB-7F89-4F5D-BA9C-DA9A3E161476}" destId="{B9D4280C-E7DC-451C-893A-3A4885F3E652}" srcOrd="0" destOrd="0" presId="urn:microsoft.com/office/officeart/2005/8/layout/chevron2"/>
    <dgm:cxn modelId="{F5C9C136-8903-4211-8B6C-35358930F897}" srcId="{BE931730-1395-46A6-801D-525F7A08D5A5}" destId="{C572FBF0-F00E-42C9-9FFE-60C59072CAA8}" srcOrd="3" destOrd="0" parTransId="{19D370BB-C2BF-4EC2-B5F7-AE6FBBEF1E9E}" sibTransId="{3FD82613-8CD2-4898-A4DC-846A8B1B416A}"/>
    <dgm:cxn modelId="{16251093-895E-4EC3-BD6C-FD5EF648B3DE}" type="presOf" srcId="{4A7AC775-AC97-44F7-979C-0EC2BAE95A2D}" destId="{417C3AC0-9820-459B-9FE2-3270A1215EDB}" srcOrd="0" destOrd="0" presId="urn:microsoft.com/office/officeart/2005/8/layout/chevron2"/>
    <dgm:cxn modelId="{4D0843F7-1889-4990-84DC-193C1A4C8982}" type="presOf" srcId="{4D376A55-ECB8-4409-9447-A8BD0BF8E09B}" destId="{6C73C57E-A3CD-4E9F-BEAA-5E5E418813CF}" srcOrd="0" destOrd="0" presId="urn:microsoft.com/office/officeart/2005/8/layout/chevron2"/>
    <dgm:cxn modelId="{C366496D-001F-472C-8CFD-9531FDD832CE}" type="presOf" srcId="{5D38904C-FF51-48A4-9206-12036EE30B35}" destId="{2B7624F4-18D7-49B9-AC75-2312ADEBDF9F}" srcOrd="0" destOrd="0" presId="urn:microsoft.com/office/officeart/2005/8/layout/chevron2"/>
    <dgm:cxn modelId="{F377A0D0-CA55-4E4F-99B6-4F3858DBBC16}" srcId="{0F78A461-A8F3-4F44-81AA-2BFAF99406A8}" destId="{5D38904C-FF51-48A4-9206-12036EE30B35}" srcOrd="0" destOrd="0" parTransId="{59C16D2F-A517-498C-9771-5DAB43162380}" sibTransId="{91A069F1-E1CE-41F2-A258-69373E5D6A67}"/>
    <dgm:cxn modelId="{4FB15BED-820C-41BE-8B2E-C69D082B2347}" type="presOf" srcId="{C572FBF0-F00E-42C9-9FFE-60C59072CAA8}" destId="{417C3AC0-9820-459B-9FE2-3270A1215EDB}" srcOrd="0" destOrd="3" presId="urn:microsoft.com/office/officeart/2005/8/layout/chevron2"/>
    <dgm:cxn modelId="{EC017EF3-FCF3-4545-BD85-0B8C32ED2EA4}" type="presOf" srcId="{966AADEB-FE88-493E-8770-CF42A58C752C}" destId="{417C3AC0-9820-459B-9FE2-3270A1215EDB}" srcOrd="0" destOrd="1" presId="urn:microsoft.com/office/officeart/2005/8/layout/chevron2"/>
    <dgm:cxn modelId="{F9CB2939-4FAC-4306-AD6A-2AC12746A7DB}" type="presOf" srcId="{B2621E67-B2BE-4D6A-AC79-392333E4C41D}" destId="{417C3AC0-9820-459B-9FE2-3270A1215EDB}" srcOrd="0" destOrd="2" presId="urn:microsoft.com/office/officeart/2005/8/layout/chevron2"/>
    <dgm:cxn modelId="{A8638E56-6B0A-4540-9B70-BA9FA3A0EEF5}" type="presOf" srcId="{0F78A461-A8F3-4F44-81AA-2BFAF99406A8}" destId="{16251467-8C17-4588-B188-B671E00533EE}" srcOrd="0" destOrd="0" presId="urn:microsoft.com/office/officeart/2005/8/layout/chevron2"/>
    <dgm:cxn modelId="{977754F7-EBF1-4432-864F-1E69FDF6C8B4}" type="presOf" srcId="{BE931730-1395-46A6-801D-525F7A08D5A5}" destId="{2A39C54F-DA9C-437E-A2B9-BA2F5BCC38E2}" srcOrd="0" destOrd="0" presId="urn:microsoft.com/office/officeart/2005/8/layout/chevron2"/>
    <dgm:cxn modelId="{FE0EF86C-6C4C-41EF-99DA-ADE2FDADE77F}" type="presOf" srcId="{B8E8C7A4-DFD7-493F-AC40-417AF217FCD7}" destId="{F7611713-8469-4396-847A-0D0BBF5ECDA6}" srcOrd="0" destOrd="0" presId="urn:microsoft.com/office/officeart/2005/8/layout/chevron2"/>
    <dgm:cxn modelId="{3AD73793-BEB0-4D77-9A4C-A9FA5F9590C7}" srcId="{BE931730-1395-46A6-801D-525F7A08D5A5}" destId="{4A7AC775-AC97-44F7-979C-0EC2BAE95A2D}" srcOrd="0" destOrd="0" parTransId="{F028CD31-0B77-4036-9F31-9C43DAAD777C}" sibTransId="{DBDC0D2E-EC49-4412-9250-6803AACDFA5A}"/>
    <dgm:cxn modelId="{B5C9B969-50E2-4048-B9B3-FF73CC7772EA}" srcId="{BE931730-1395-46A6-801D-525F7A08D5A5}" destId="{966AADEB-FE88-493E-8770-CF42A58C752C}" srcOrd="1" destOrd="0" parTransId="{3020A7A3-2840-4A56-8ABD-817B3947A878}" sibTransId="{59E3894F-FD95-400A-8478-9A95804868C3}"/>
    <dgm:cxn modelId="{D07C593F-7843-4E7B-A296-8799F35FC0F0}" srcId="{0F78A461-A8F3-4F44-81AA-2BFAF99406A8}" destId="{B8E8C7A4-DFD7-493F-AC40-417AF217FCD7}" srcOrd="2" destOrd="0" parTransId="{3C9EAB6C-184B-47EA-8A1D-08496484F1E6}" sibTransId="{FDDFA5D9-6248-4CE6-AC7A-D473048ED1F9}"/>
    <dgm:cxn modelId="{E8FF85DE-CA27-4C40-9451-3A088C37FE28}" srcId="{5D38904C-FF51-48A4-9206-12036EE30B35}" destId="{43DF4AA5-84E8-4896-AEA8-E43894F6E015}" srcOrd="2" destOrd="0" parTransId="{3B3AA31B-A718-49DF-ABD2-A122F5BC0CF4}" sibTransId="{3C04E01A-2AA2-4365-83DC-971B2377EBEB}"/>
    <dgm:cxn modelId="{21524F0E-47DE-46FB-AB58-158A6A49BB03}" type="presParOf" srcId="{16251467-8C17-4588-B188-B671E00533EE}" destId="{5E45BD2E-D19D-4E1E-B032-5FDED6ACB047}" srcOrd="0" destOrd="0" presId="urn:microsoft.com/office/officeart/2005/8/layout/chevron2"/>
    <dgm:cxn modelId="{B53E8B01-A989-4BA6-8B1D-84FAD2B54FA3}" type="presParOf" srcId="{5E45BD2E-D19D-4E1E-B032-5FDED6ACB047}" destId="{2B7624F4-18D7-49B9-AC75-2312ADEBDF9F}" srcOrd="0" destOrd="0" presId="urn:microsoft.com/office/officeart/2005/8/layout/chevron2"/>
    <dgm:cxn modelId="{8429F0B9-03ED-46C9-8530-1F5CECF9A93D}" type="presParOf" srcId="{5E45BD2E-D19D-4E1E-B032-5FDED6ACB047}" destId="{6C73C57E-A3CD-4E9F-BEAA-5E5E418813CF}" srcOrd="1" destOrd="0" presId="urn:microsoft.com/office/officeart/2005/8/layout/chevron2"/>
    <dgm:cxn modelId="{310D73AA-9E01-43DC-80BB-3092F84B8699}" type="presParOf" srcId="{16251467-8C17-4588-B188-B671E00533EE}" destId="{8874D6B7-F60B-4FAB-A83F-8F694124AFA7}" srcOrd="1" destOrd="0" presId="urn:microsoft.com/office/officeart/2005/8/layout/chevron2"/>
    <dgm:cxn modelId="{3AF10F31-ADDF-4ACE-958E-B2A59321E317}" type="presParOf" srcId="{16251467-8C17-4588-B188-B671E00533EE}" destId="{B734D0CB-D94A-408E-A911-AB7E1C02F867}" srcOrd="2" destOrd="0" presId="urn:microsoft.com/office/officeart/2005/8/layout/chevron2"/>
    <dgm:cxn modelId="{9CC62865-4D5E-4BAA-8B06-5806B04D5754}" type="presParOf" srcId="{B734D0CB-D94A-408E-A911-AB7E1C02F867}" destId="{2A39C54F-DA9C-437E-A2B9-BA2F5BCC38E2}" srcOrd="0" destOrd="0" presId="urn:microsoft.com/office/officeart/2005/8/layout/chevron2"/>
    <dgm:cxn modelId="{AE225F69-D8D7-49EE-9DED-CF9464BFCD93}" type="presParOf" srcId="{B734D0CB-D94A-408E-A911-AB7E1C02F867}" destId="{417C3AC0-9820-459B-9FE2-3270A1215EDB}" srcOrd="1" destOrd="0" presId="urn:microsoft.com/office/officeart/2005/8/layout/chevron2"/>
    <dgm:cxn modelId="{C5FB8C42-C691-4408-A133-30CDA0163EB1}" type="presParOf" srcId="{16251467-8C17-4588-B188-B671E00533EE}" destId="{EBBD40F8-873B-47E7-9D54-8E913A8D65D9}" srcOrd="3" destOrd="0" presId="urn:microsoft.com/office/officeart/2005/8/layout/chevron2"/>
    <dgm:cxn modelId="{EBF088B1-117D-44B2-86FE-0D0766F5922B}" type="presParOf" srcId="{16251467-8C17-4588-B188-B671E00533EE}" destId="{40D75955-3E27-4743-A81D-C8FA9888A558}" srcOrd="4" destOrd="0" presId="urn:microsoft.com/office/officeart/2005/8/layout/chevron2"/>
    <dgm:cxn modelId="{6275A9D1-9BAE-44BE-89EF-85E6777D7189}" type="presParOf" srcId="{40D75955-3E27-4743-A81D-C8FA9888A558}" destId="{F7611713-8469-4396-847A-0D0BBF5ECDA6}" srcOrd="0" destOrd="0" presId="urn:microsoft.com/office/officeart/2005/8/layout/chevron2"/>
    <dgm:cxn modelId="{8153B59E-EA59-437E-B715-5E5776205546}" type="presParOf" srcId="{40D75955-3E27-4743-A81D-C8FA9888A558}" destId="{B9D4280C-E7DC-451C-893A-3A4885F3E65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B1A2ED-D83A-4EB2-8096-5A26568EF1E3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47A85E-D1F8-4DF7-964C-4DF38F168626}">
      <dgm:prSet phldrT="[Text]"/>
      <dgm:spPr/>
      <dgm:t>
        <a:bodyPr/>
        <a:lstStyle/>
        <a:p>
          <a:r>
            <a:rPr lang="es-419" dirty="0" smtClean="0"/>
            <a:t>Software Libre</a:t>
          </a:r>
          <a:endParaRPr lang="en-US" dirty="0"/>
        </a:p>
      </dgm:t>
    </dgm:pt>
    <dgm:pt modelId="{9396ECB1-E70D-4338-AD88-436802B80B2E}" type="parTrans" cxnId="{E6860EE4-E3B3-4790-B2A3-4FC1A02DDA0F}">
      <dgm:prSet/>
      <dgm:spPr/>
      <dgm:t>
        <a:bodyPr/>
        <a:lstStyle/>
        <a:p>
          <a:endParaRPr lang="en-US"/>
        </a:p>
      </dgm:t>
    </dgm:pt>
    <dgm:pt modelId="{EC103DA3-B7D7-495C-AFB0-E6434DCA0FA9}" type="sibTrans" cxnId="{E6860EE4-E3B3-4790-B2A3-4FC1A02DDA0F}">
      <dgm:prSet/>
      <dgm:spPr/>
      <dgm:t>
        <a:bodyPr/>
        <a:lstStyle/>
        <a:p>
          <a:endParaRPr lang="en-US"/>
        </a:p>
      </dgm:t>
    </dgm:pt>
    <dgm:pt modelId="{7437F9AF-16C4-4C7B-BE98-F88B58FF2A73}">
      <dgm:prSet phldrT="[Text]"/>
      <dgm:spPr/>
      <dgm:t>
        <a:bodyPr/>
        <a:lstStyle/>
        <a:p>
          <a:r>
            <a:rPr lang="es-419" dirty="0" smtClean="0"/>
            <a:t>Código fuente disponible.</a:t>
          </a:r>
          <a:endParaRPr lang="en-US" dirty="0"/>
        </a:p>
      </dgm:t>
    </dgm:pt>
    <dgm:pt modelId="{A818B567-278E-4F8A-8EF6-EF2733D80833}" type="parTrans" cxnId="{E358A623-F399-4D9E-88CD-98131580D24B}">
      <dgm:prSet/>
      <dgm:spPr/>
      <dgm:t>
        <a:bodyPr/>
        <a:lstStyle/>
        <a:p>
          <a:endParaRPr lang="en-US"/>
        </a:p>
      </dgm:t>
    </dgm:pt>
    <dgm:pt modelId="{DBB53427-7B46-4A23-ACEA-0D3CC1ACD4AC}" type="sibTrans" cxnId="{E358A623-F399-4D9E-88CD-98131580D24B}">
      <dgm:prSet/>
      <dgm:spPr/>
      <dgm:t>
        <a:bodyPr/>
        <a:lstStyle/>
        <a:p>
          <a:endParaRPr lang="en-US"/>
        </a:p>
      </dgm:t>
    </dgm:pt>
    <dgm:pt modelId="{09986496-518F-4B30-81C3-0683EED44531}">
      <dgm:prSet phldrT="[Text]"/>
      <dgm:spPr/>
      <dgm:t>
        <a:bodyPr/>
        <a:lstStyle/>
        <a:p>
          <a:r>
            <a:rPr lang="es-419" dirty="0" smtClean="0"/>
            <a:t>Software No Libre</a:t>
          </a:r>
          <a:endParaRPr lang="en-US" dirty="0"/>
        </a:p>
      </dgm:t>
    </dgm:pt>
    <dgm:pt modelId="{66377243-30C4-43DD-A88E-0B7D7258B28A}" type="parTrans" cxnId="{DCE1E3CD-635F-40B8-877F-2347DB1D8F93}">
      <dgm:prSet/>
      <dgm:spPr/>
      <dgm:t>
        <a:bodyPr/>
        <a:lstStyle/>
        <a:p>
          <a:endParaRPr lang="en-US"/>
        </a:p>
      </dgm:t>
    </dgm:pt>
    <dgm:pt modelId="{CB2D195B-2115-42E9-933E-64DE0E3CD42F}" type="sibTrans" cxnId="{DCE1E3CD-635F-40B8-877F-2347DB1D8F93}">
      <dgm:prSet/>
      <dgm:spPr/>
      <dgm:t>
        <a:bodyPr/>
        <a:lstStyle/>
        <a:p>
          <a:endParaRPr lang="en-US"/>
        </a:p>
      </dgm:t>
    </dgm:pt>
    <dgm:pt modelId="{9EB2FC00-F699-49AF-A4E9-7ED6412ED48F}" type="pres">
      <dgm:prSet presAssocID="{DBB1A2ED-D83A-4EB2-8096-5A26568EF1E3}" presName="Name0" presStyleCnt="0">
        <dgm:presLayoutVars>
          <dgm:dir/>
          <dgm:resizeHandles val="exact"/>
        </dgm:presLayoutVars>
      </dgm:prSet>
      <dgm:spPr/>
    </dgm:pt>
    <dgm:pt modelId="{4D169E92-8738-4720-9A8C-784546163424}" type="pres">
      <dgm:prSet presAssocID="{E547A85E-D1F8-4DF7-964C-4DF38F16862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913FFB-91D5-4F09-A89C-5326B2318235}" type="pres">
      <dgm:prSet presAssocID="{EC103DA3-B7D7-495C-AFB0-E6434DCA0FA9}" presName="sibTrans" presStyleCnt="0"/>
      <dgm:spPr/>
    </dgm:pt>
    <dgm:pt modelId="{1FD1F476-63A0-42F9-8273-836B38D03876}" type="pres">
      <dgm:prSet presAssocID="{09986496-518F-4B30-81C3-0683EED4453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9E1E12-F1DE-4688-8221-8897A18D57B9}" type="presOf" srcId="{DBB1A2ED-D83A-4EB2-8096-5A26568EF1E3}" destId="{9EB2FC00-F699-49AF-A4E9-7ED6412ED48F}" srcOrd="0" destOrd="0" presId="urn:microsoft.com/office/officeart/2005/8/layout/hList6"/>
    <dgm:cxn modelId="{B2C939BF-F53B-4E4C-9179-2832A1EA2FB5}" type="presOf" srcId="{7437F9AF-16C4-4C7B-BE98-F88B58FF2A73}" destId="{4D169E92-8738-4720-9A8C-784546163424}" srcOrd="0" destOrd="1" presId="urn:microsoft.com/office/officeart/2005/8/layout/hList6"/>
    <dgm:cxn modelId="{DC10A3C5-09F4-467D-A573-0A526EEF15B1}" type="presOf" srcId="{09986496-518F-4B30-81C3-0683EED44531}" destId="{1FD1F476-63A0-42F9-8273-836B38D03876}" srcOrd="0" destOrd="0" presId="urn:microsoft.com/office/officeart/2005/8/layout/hList6"/>
    <dgm:cxn modelId="{E358A623-F399-4D9E-88CD-98131580D24B}" srcId="{E547A85E-D1F8-4DF7-964C-4DF38F168626}" destId="{7437F9AF-16C4-4C7B-BE98-F88B58FF2A73}" srcOrd="0" destOrd="0" parTransId="{A818B567-278E-4F8A-8EF6-EF2733D80833}" sibTransId="{DBB53427-7B46-4A23-ACEA-0D3CC1ACD4AC}"/>
    <dgm:cxn modelId="{0B805907-F42F-4BF9-AA86-AB1F120A0845}" type="presOf" srcId="{E547A85E-D1F8-4DF7-964C-4DF38F168626}" destId="{4D169E92-8738-4720-9A8C-784546163424}" srcOrd="0" destOrd="0" presId="urn:microsoft.com/office/officeart/2005/8/layout/hList6"/>
    <dgm:cxn modelId="{DCE1E3CD-635F-40B8-877F-2347DB1D8F93}" srcId="{DBB1A2ED-D83A-4EB2-8096-5A26568EF1E3}" destId="{09986496-518F-4B30-81C3-0683EED44531}" srcOrd="1" destOrd="0" parTransId="{66377243-30C4-43DD-A88E-0B7D7258B28A}" sibTransId="{CB2D195B-2115-42E9-933E-64DE0E3CD42F}"/>
    <dgm:cxn modelId="{E6860EE4-E3B3-4790-B2A3-4FC1A02DDA0F}" srcId="{DBB1A2ED-D83A-4EB2-8096-5A26568EF1E3}" destId="{E547A85E-D1F8-4DF7-964C-4DF38F168626}" srcOrd="0" destOrd="0" parTransId="{9396ECB1-E70D-4338-AD88-436802B80B2E}" sibTransId="{EC103DA3-B7D7-495C-AFB0-E6434DCA0FA9}"/>
    <dgm:cxn modelId="{BF1C57C5-6419-49D7-BE5E-956DA193D458}" type="presParOf" srcId="{9EB2FC00-F699-49AF-A4E9-7ED6412ED48F}" destId="{4D169E92-8738-4720-9A8C-784546163424}" srcOrd="0" destOrd="0" presId="urn:microsoft.com/office/officeart/2005/8/layout/hList6"/>
    <dgm:cxn modelId="{4ADD6F55-BD28-4DD4-9D3F-F6FDD73CEFD6}" type="presParOf" srcId="{9EB2FC00-F699-49AF-A4E9-7ED6412ED48F}" destId="{1E913FFB-91D5-4F09-A89C-5326B2318235}" srcOrd="1" destOrd="0" presId="urn:microsoft.com/office/officeart/2005/8/layout/hList6"/>
    <dgm:cxn modelId="{1D7ED1E9-28A3-4134-BB7E-95832EF047F1}" type="presParOf" srcId="{9EB2FC00-F699-49AF-A4E9-7ED6412ED48F}" destId="{1FD1F476-63A0-42F9-8273-836B38D03876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3931126-394B-4936-9173-FFE4F28A807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605542-7BC4-4A5E-826F-D0245192AA58}">
      <dgm:prSet phldrT="[Text]"/>
      <dgm:spPr/>
      <dgm:t>
        <a:bodyPr/>
        <a:lstStyle/>
        <a:p>
          <a:r>
            <a:rPr lang="es-419" dirty="0" smtClean="0"/>
            <a:t>Programación Estructurada (C, C++, </a:t>
          </a:r>
          <a:r>
            <a:rPr lang="es-419" dirty="0" err="1" smtClean="0"/>
            <a:t>VisualBASIC</a:t>
          </a:r>
          <a:r>
            <a:rPr lang="es-419" dirty="0" smtClean="0"/>
            <a:t>)</a:t>
          </a:r>
          <a:endParaRPr lang="en-US" dirty="0"/>
        </a:p>
      </dgm:t>
    </dgm:pt>
    <dgm:pt modelId="{D4019CDE-5B42-4316-901F-4F8E35D74921}" type="parTrans" cxnId="{7A61D2C2-D5C9-48A9-BFB5-B26168E9D021}">
      <dgm:prSet/>
      <dgm:spPr/>
      <dgm:t>
        <a:bodyPr/>
        <a:lstStyle/>
        <a:p>
          <a:endParaRPr lang="en-US"/>
        </a:p>
      </dgm:t>
    </dgm:pt>
    <dgm:pt modelId="{99207617-A99A-4631-AA7F-1445A5F89CB8}" type="sibTrans" cxnId="{7A61D2C2-D5C9-48A9-BFB5-B26168E9D021}">
      <dgm:prSet/>
      <dgm:spPr/>
      <dgm:t>
        <a:bodyPr/>
        <a:lstStyle/>
        <a:p>
          <a:endParaRPr lang="en-US"/>
        </a:p>
      </dgm:t>
    </dgm:pt>
    <dgm:pt modelId="{FB28F9D8-809A-4599-A0AF-8C22F269F15C}">
      <dgm:prSet phldrT="[Text]"/>
      <dgm:spPr/>
      <dgm:t>
        <a:bodyPr/>
        <a:lstStyle/>
        <a:p>
          <a:r>
            <a:rPr lang="es-419" dirty="0" smtClean="0"/>
            <a:t>En secuencia.</a:t>
          </a:r>
          <a:endParaRPr lang="en-US" dirty="0"/>
        </a:p>
      </dgm:t>
    </dgm:pt>
    <dgm:pt modelId="{D98C8BEC-BC50-4597-8976-1104E55B3637}" type="parTrans" cxnId="{81DABFF2-A041-4DAD-A77C-43400703C541}">
      <dgm:prSet/>
      <dgm:spPr/>
      <dgm:t>
        <a:bodyPr/>
        <a:lstStyle/>
        <a:p>
          <a:endParaRPr lang="en-US"/>
        </a:p>
      </dgm:t>
    </dgm:pt>
    <dgm:pt modelId="{EE4A34AA-90D5-4994-B466-6CD6D1522B3A}" type="sibTrans" cxnId="{81DABFF2-A041-4DAD-A77C-43400703C541}">
      <dgm:prSet/>
      <dgm:spPr/>
      <dgm:t>
        <a:bodyPr/>
        <a:lstStyle/>
        <a:p>
          <a:endParaRPr lang="en-US"/>
        </a:p>
      </dgm:t>
    </dgm:pt>
    <dgm:pt modelId="{1B5033E4-51DD-4E86-B0A4-3D80612267D7}">
      <dgm:prSet phldrT="[Text]"/>
      <dgm:spPr/>
      <dgm:t>
        <a:bodyPr/>
        <a:lstStyle/>
        <a:p>
          <a:r>
            <a:rPr lang="es-419" dirty="0" smtClean="0"/>
            <a:t>Modular</a:t>
          </a:r>
          <a:endParaRPr lang="en-US" dirty="0"/>
        </a:p>
      </dgm:t>
    </dgm:pt>
    <dgm:pt modelId="{BB04394C-558A-4305-B2D0-AE8A4FDEFCD2}" type="parTrans" cxnId="{79D5B150-B90A-49E0-9E62-F3D562792E09}">
      <dgm:prSet/>
      <dgm:spPr/>
      <dgm:t>
        <a:bodyPr/>
        <a:lstStyle/>
        <a:p>
          <a:endParaRPr lang="en-US"/>
        </a:p>
      </dgm:t>
    </dgm:pt>
    <dgm:pt modelId="{D61DD049-41FF-45AF-877A-F3420C8F2B41}" type="sibTrans" cxnId="{79D5B150-B90A-49E0-9E62-F3D562792E09}">
      <dgm:prSet/>
      <dgm:spPr/>
      <dgm:t>
        <a:bodyPr/>
        <a:lstStyle/>
        <a:p>
          <a:endParaRPr lang="en-US"/>
        </a:p>
      </dgm:t>
    </dgm:pt>
    <dgm:pt modelId="{642BC191-392C-46C0-B090-25021A1B2DB3}">
      <dgm:prSet phldrT="[Text]"/>
      <dgm:spPr/>
      <dgm:t>
        <a:bodyPr/>
        <a:lstStyle/>
        <a:p>
          <a:r>
            <a:rPr lang="es-419" dirty="0" smtClean="0"/>
            <a:t>Se divide en módulos.</a:t>
          </a:r>
          <a:endParaRPr lang="en-US" dirty="0"/>
        </a:p>
      </dgm:t>
    </dgm:pt>
    <dgm:pt modelId="{191E5306-7F0A-4518-A347-3635FCA8D32F}" type="parTrans" cxnId="{D347B3C7-1D15-4233-99EE-0BD797FDFD6E}">
      <dgm:prSet/>
      <dgm:spPr/>
      <dgm:t>
        <a:bodyPr/>
        <a:lstStyle/>
        <a:p>
          <a:endParaRPr lang="en-US"/>
        </a:p>
      </dgm:t>
    </dgm:pt>
    <dgm:pt modelId="{34BC892F-F9F4-41BA-B0B4-697B1F11B154}" type="sibTrans" cxnId="{D347B3C7-1D15-4233-99EE-0BD797FDFD6E}">
      <dgm:prSet/>
      <dgm:spPr/>
      <dgm:t>
        <a:bodyPr/>
        <a:lstStyle/>
        <a:p>
          <a:endParaRPr lang="en-US"/>
        </a:p>
      </dgm:t>
    </dgm:pt>
    <dgm:pt modelId="{1B928238-E27E-4958-8FF7-52C96FCB1F5F}">
      <dgm:prSet phldrT="[Text]"/>
      <dgm:spPr/>
      <dgm:t>
        <a:bodyPr/>
        <a:lstStyle/>
        <a:p>
          <a:r>
            <a:rPr lang="es-419" dirty="0" smtClean="0"/>
            <a:t>Orientada a Objetos (OO) (Python, Java, PHP)</a:t>
          </a:r>
          <a:endParaRPr lang="en-US" dirty="0"/>
        </a:p>
      </dgm:t>
    </dgm:pt>
    <dgm:pt modelId="{00D4994C-5ED4-417D-A4A5-47C6A4832404}" type="parTrans" cxnId="{2D7BE2CC-A418-40AD-A9BE-3F52B03D5611}">
      <dgm:prSet/>
      <dgm:spPr/>
      <dgm:t>
        <a:bodyPr/>
        <a:lstStyle/>
        <a:p>
          <a:endParaRPr lang="en-US"/>
        </a:p>
      </dgm:t>
    </dgm:pt>
    <dgm:pt modelId="{82991C0A-373C-4301-9A5C-AEF3C8FF4A02}" type="sibTrans" cxnId="{2D7BE2CC-A418-40AD-A9BE-3F52B03D5611}">
      <dgm:prSet/>
      <dgm:spPr/>
      <dgm:t>
        <a:bodyPr/>
        <a:lstStyle/>
        <a:p>
          <a:endParaRPr lang="en-US"/>
        </a:p>
      </dgm:t>
    </dgm:pt>
    <dgm:pt modelId="{98A4CA76-B41B-4FCE-AB19-914227A6E7C3}">
      <dgm:prSet phldrT="[Text]"/>
      <dgm:spPr/>
      <dgm:t>
        <a:bodyPr/>
        <a:lstStyle/>
        <a:p>
          <a:r>
            <a:rPr lang="es-419" dirty="0" smtClean="0"/>
            <a:t>Sólo Condicionales y Bucles.</a:t>
          </a:r>
          <a:endParaRPr lang="en-US" dirty="0"/>
        </a:p>
      </dgm:t>
    </dgm:pt>
    <dgm:pt modelId="{E706CC46-A097-4D5E-BDB0-9410AA71EE8F}" type="parTrans" cxnId="{C90490FB-D183-4F51-AB2E-8DA3D3E427D8}">
      <dgm:prSet/>
      <dgm:spPr/>
      <dgm:t>
        <a:bodyPr/>
        <a:lstStyle/>
        <a:p>
          <a:endParaRPr lang="en-US"/>
        </a:p>
      </dgm:t>
    </dgm:pt>
    <dgm:pt modelId="{C0C91978-D152-4638-B1A3-9ECEE962A7C2}" type="sibTrans" cxnId="{C90490FB-D183-4F51-AB2E-8DA3D3E427D8}">
      <dgm:prSet/>
      <dgm:spPr/>
      <dgm:t>
        <a:bodyPr/>
        <a:lstStyle/>
        <a:p>
          <a:endParaRPr lang="en-US"/>
        </a:p>
      </dgm:t>
    </dgm:pt>
    <dgm:pt modelId="{AB4733C5-EB67-46AE-A216-CC6588921FAC}">
      <dgm:prSet phldrT="[Text]"/>
      <dgm:spPr/>
      <dgm:t>
        <a:bodyPr/>
        <a:lstStyle/>
        <a:p>
          <a:r>
            <a:rPr lang="es-419" dirty="0" smtClean="0"/>
            <a:t>Cada módulo es Programación Estructurada.</a:t>
          </a:r>
          <a:endParaRPr lang="en-US" dirty="0"/>
        </a:p>
      </dgm:t>
    </dgm:pt>
    <dgm:pt modelId="{884B6442-A6DD-49E7-BCFF-BF2304E93688}" type="parTrans" cxnId="{9774C2D7-960A-41FC-88AB-AD3AB66EE78F}">
      <dgm:prSet/>
      <dgm:spPr/>
      <dgm:t>
        <a:bodyPr/>
        <a:lstStyle/>
        <a:p>
          <a:endParaRPr lang="en-US"/>
        </a:p>
      </dgm:t>
    </dgm:pt>
    <dgm:pt modelId="{17678ED5-C050-433E-B55C-93BFEF339720}" type="sibTrans" cxnId="{9774C2D7-960A-41FC-88AB-AD3AB66EE78F}">
      <dgm:prSet/>
      <dgm:spPr/>
      <dgm:t>
        <a:bodyPr/>
        <a:lstStyle/>
        <a:p>
          <a:endParaRPr lang="en-US"/>
        </a:p>
      </dgm:t>
    </dgm:pt>
    <dgm:pt modelId="{04A08015-6F52-4497-8999-2F7C27A45980}">
      <dgm:prSet phldrT="[Text]"/>
      <dgm:spPr/>
      <dgm:t>
        <a:bodyPr/>
        <a:lstStyle/>
        <a:p>
          <a:r>
            <a:rPr lang="es-419" dirty="0" smtClean="0"/>
            <a:t>Las salidas de un módulo son las entradas de otro.</a:t>
          </a:r>
          <a:endParaRPr lang="en-US" dirty="0"/>
        </a:p>
      </dgm:t>
    </dgm:pt>
    <dgm:pt modelId="{24CFE5C6-8E4C-4E13-B48C-5CD082E2CFBC}" type="parTrans" cxnId="{916FCAAE-2E4A-4F64-9158-3CE444D5FB81}">
      <dgm:prSet/>
      <dgm:spPr/>
      <dgm:t>
        <a:bodyPr/>
        <a:lstStyle/>
        <a:p>
          <a:endParaRPr lang="en-US"/>
        </a:p>
      </dgm:t>
    </dgm:pt>
    <dgm:pt modelId="{14CF88EE-B452-40A1-97A7-BC1FA051F6C4}" type="sibTrans" cxnId="{916FCAAE-2E4A-4F64-9158-3CE444D5FB81}">
      <dgm:prSet/>
      <dgm:spPr/>
      <dgm:t>
        <a:bodyPr/>
        <a:lstStyle/>
        <a:p>
          <a:endParaRPr lang="en-US"/>
        </a:p>
      </dgm:t>
    </dgm:pt>
    <dgm:pt modelId="{E7D98514-4446-488E-96B0-9AED87574884}">
      <dgm:prSet phldrT="[Text]"/>
      <dgm:spPr/>
      <dgm:t>
        <a:bodyPr/>
        <a:lstStyle/>
        <a:p>
          <a:r>
            <a:rPr lang="es-419" dirty="0" smtClean="0"/>
            <a:t>Cada objeto tiene estado, comportamiento e identidad.</a:t>
          </a:r>
          <a:endParaRPr lang="en-US" dirty="0"/>
        </a:p>
      </dgm:t>
    </dgm:pt>
    <dgm:pt modelId="{92CEDF5F-B215-4133-84C5-42E2D1362C26}" type="parTrans" cxnId="{A8CA4357-C204-4C07-A20C-C7AFAF831BB5}">
      <dgm:prSet/>
      <dgm:spPr/>
      <dgm:t>
        <a:bodyPr/>
        <a:lstStyle/>
        <a:p>
          <a:endParaRPr lang="en-US"/>
        </a:p>
      </dgm:t>
    </dgm:pt>
    <dgm:pt modelId="{40C96B18-74B6-4027-9433-6709F02FCAD4}" type="sibTrans" cxnId="{A8CA4357-C204-4C07-A20C-C7AFAF831BB5}">
      <dgm:prSet/>
      <dgm:spPr/>
      <dgm:t>
        <a:bodyPr/>
        <a:lstStyle/>
        <a:p>
          <a:endParaRPr lang="en-US"/>
        </a:p>
      </dgm:t>
    </dgm:pt>
    <dgm:pt modelId="{004A601C-2422-4602-960B-C39937A523E9}">
      <dgm:prSet phldrT="[Text]"/>
      <dgm:spPr/>
      <dgm:t>
        <a:bodyPr/>
        <a:lstStyle/>
        <a:p>
          <a:r>
            <a:rPr lang="es-419" dirty="0" smtClean="0"/>
            <a:t>Es una especie de Módulo que no depende de valores de entrada y no necesariamente tiene salidas.</a:t>
          </a:r>
          <a:endParaRPr lang="en-US" dirty="0"/>
        </a:p>
      </dgm:t>
    </dgm:pt>
    <dgm:pt modelId="{08626A40-7E87-4A97-8CBA-1AE4058CBEFB}" type="parTrans" cxnId="{B641DEA0-4B42-4269-B77A-2ABAC1810FCA}">
      <dgm:prSet/>
      <dgm:spPr/>
      <dgm:t>
        <a:bodyPr/>
        <a:lstStyle/>
        <a:p>
          <a:endParaRPr lang="en-US"/>
        </a:p>
      </dgm:t>
    </dgm:pt>
    <dgm:pt modelId="{D7E4C991-691D-43DD-82D7-DE4EABD86AE7}" type="sibTrans" cxnId="{B641DEA0-4B42-4269-B77A-2ABAC1810FCA}">
      <dgm:prSet/>
      <dgm:spPr/>
      <dgm:t>
        <a:bodyPr/>
        <a:lstStyle/>
        <a:p>
          <a:endParaRPr lang="en-US"/>
        </a:p>
      </dgm:t>
    </dgm:pt>
    <dgm:pt modelId="{7F2253E0-53EF-499E-AF6C-E206DE7BB1E9}">
      <dgm:prSet phldrT="[Text]"/>
      <dgm:spPr/>
      <dgm:t>
        <a:bodyPr/>
        <a:lstStyle/>
        <a:p>
          <a:r>
            <a:rPr lang="es-419" dirty="0" smtClean="0"/>
            <a:t>Cada objeto tiene sus propias funciones (métodos) y valores (atributos).</a:t>
          </a:r>
          <a:endParaRPr lang="en-US" dirty="0"/>
        </a:p>
      </dgm:t>
    </dgm:pt>
    <dgm:pt modelId="{FFD4DAD3-D1DB-48BE-BAA6-0EEFC327B2FD}" type="parTrans" cxnId="{C2126A62-F95A-4864-AA9D-B55071E629C8}">
      <dgm:prSet/>
      <dgm:spPr/>
      <dgm:t>
        <a:bodyPr/>
        <a:lstStyle/>
        <a:p>
          <a:endParaRPr lang="en-US"/>
        </a:p>
      </dgm:t>
    </dgm:pt>
    <dgm:pt modelId="{61DDB228-63DF-4539-B6D8-1A9A959A3BBA}" type="sibTrans" cxnId="{C2126A62-F95A-4864-AA9D-B55071E629C8}">
      <dgm:prSet/>
      <dgm:spPr/>
      <dgm:t>
        <a:bodyPr/>
        <a:lstStyle/>
        <a:p>
          <a:endParaRPr lang="en-US"/>
        </a:p>
      </dgm:t>
    </dgm:pt>
    <dgm:pt modelId="{83C10DDF-7FCB-4D40-BDC0-53A5BE457EDB}" type="pres">
      <dgm:prSet presAssocID="{A3931126-394B-4936-9173-FFE4F28A8074}" presName="linear" presStyleCnt="0">
        <dgm:presLayoutVars>
          <dgm:animLvl val="lvl"/>
          <dgm:resizeHandles val="exact"/>
        </dgm:presLayoutVars>
      </dgm:prSet>
      <dgm:spPr/>
    </dgm:pt>
    <dgm:pt modelId="{4ACD4594-C7CE-4443-B4E3-EC77AE092814}" type="pres">
      <dgm:prSet presAssocID="{23605542-7BC4-4A5E-826F-D0245192AA5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613FDE-4325-470C-BA2F-01C93E8AC658}" type="pres">
      <dgm:prSet presAssocID="{23605542-7BC4-4A5E-826F-D0245192AA58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915F76-35AC-44F1-A711-66F4D128C72E}" type="pres">
      <dgm:prSet presAssocID="{1B5033E4-51DD-4E86-B0A4-3D80612267D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1B64220-5E85-4782-9C1E-85346F05AF68}" type="pres">
      <dgm:prSet presAssocID="{1B5033E4-51DD-4E86-B0A4-3D80612267D7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C6B8F4-CF90-40EF-82FC-E62866123200}" type="pres">
      <dgm:prSet presAssocID="{1B928238-E27E-4958-8FF7-52C96FCB1F5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3A7C6E-502B-45E4-AFCD-BCC18D91A8CA}" type="pres">
      <dgm:prSet presAssocID="{1B928238-E27E-4958-8FF7-52C96FCB1F5F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47B3C7-1D15-4233-99EE-0BD797FDFD6E}" srcId="{1B5033E4-51DD-4E86-B0A4-3D80612267D7}" destId="{642BC191-392C-46C0-B090-25021A1B2DB3}" srcOrd="0" destOrd="0" parTransId="{191E5306-7F0A-4518-A347-3635FCA8D32F}" sibTransId="{34BC892F-F9F4-41BA-B0B4-697B1F11B154}"/>
    <dgm:cxn modelId="{5CAB5AD5-978E-4C65-A991-8D59BC73FAB9}" type="presOf" srcId="{7F2253E0-53EF-499E-AF6C-E206DE7BB1E9}" destId="{D63A7C6E-502B-45E4-AFCD-BCC18D91A8CA}" srcOrd="0" destOrd="2" presId="urn:microsoft.com/office/officeart/2005/8/layout/vList2"/>
    <dgm:cxn modelId="{7A61D2C2-D5C9-48A9-BFB5-B26168E9D021}" srcId="{A3931126-394B-4936-9173-FFE4F28A8074}" destId="{23605542-7BC4-4A5E-826F-D0245192AA58}" srcOrd="0" destOrd="0" parTransId="{D4019CDE-5B42-4316-901F-4F8E35D74921}" sibTransId="{99207617-A99A-4631-AA7F-1445A5F89CB8}"/>
    <dgm:cxn modelId="{F7E10C05-75B6-48FF-80CD-E48D56666593}" type="presOf" srcId="{23605542-7BC4-4A5E-826F-D0245192AA58}" destId="{4ACD4594-C7CE-4443-B4E3-EC77AE092814}" srcOrd="0" destOrd="0" presId="urn:microsoft.com/office/officeart/2005/8/layout/vList2"/>
    <dgm:cxn modelId="{AEF4E724-4142-48CD-A15C-840FD671DDF5}" type="presOf" srcId="{FB28F9D8-809A-4599-A0AF-8C22F269F15C}" destId="{5B613FDE-4325-470C-BA2F-01C93E8AC658}" srcOrd="0" destOrd="0" presId="urn:microsoft.com/office/officeart/2005/8/layout/vList2"/>
    <dgm:cxn modelId="{9774C2D7-960A-41FC-88AB-AD3AB66EE78F}" srcId="{1B5033E4-51DD-4E86-B0A4-3D80612267D7}" destId="{AB4733C5-EB67-46AE-A216-CC6588921FAC}" srcOrd="1" destOrd="0" parTransId="{884B6442-A6DD-49E7-BCFF-BF2304E93688}" sibTransId="{17678ED5-C050-433E-B55C-93BFEF339720}"/>
    <dgm:cxn modelId="{C90490FB-D183-4F51-AB2E-8DA3D3E427D8}" srcId="{23605542-7BC4-4A5E-826F-D0245192AA58}" destId="{98A4CA76-B41B-4FCE-AB19-914227A6E7C3}" srcOrd="1" destOrd="0" parTransId="{E706CC46-A097-4D5E-BDB0-9410AA71EE8F}" sibTransId="{C0C91978-D152-4638-B1A3-9ECEE962A7C2}"/>
    <dgm:cxn modelId="{E9FD4260-A365-481E-9E42-9B3AC383992E}" type="presOf" srcId="{AB4733C5-EB67-46AE-A216-CC6588921FAC}" destId="{91B64220-5E85-4782-9C1E-85346F05AF68}" srcOrd="0" destOrd="1" presId="urn:microsoft.com/office/officeart/2005/8/layout/vList2"/>
    <dgm:cxn modelId="{E0C6B8AF-5E53-4156-9C88-126507E9B413}" type="presOf" srcId="{A3931126-394B-4936-9173-FFE4F28A8074}" destId="{83C10DDF-7FCB-4D40-BDC0-53A5BE457EDB}" srcOrd="0" destOrd="0" presId="urn:microsoft.com/office/officeart/2005/8/layout/vList2"/>
    <dgm:cxn modelId="{58AD15F9-9ED0-430B-AE52-94D52F97444C}" type="presOf" srcId="{1B928238-E27E-4958-8FF7-52C96FCB1F5F}" destId="{2CC6B8F4-CF90-40EF-82FC-E62866123200}" srcOrd="0" destOrd="0" presId="urn:microsoft.com/office/officeart/2005/8/layout/vList2"/>
    <dgm:cxn modelId="{81DABFF2-A041-4DAD-A77C-43400703C541}" srcId="{23605542-7BC4-4A5E-826F-D0245192AA58}" destId="{FB28F9D8-809A-4599-A0AF-8C22F269F15C}" srcOrd="0" destOrd="0" parTransId="{D98C8BEC-BC50-4597-8976-1104E55B3637}" sibTransId="{EE4A34AA-90D5-4994-B466-6CD6D1522B3A}"/>
    <dgm:cxn modelId="{A5372F3F-4440-4574-881A-078197B40E77}" type="presOf" srcId="{E7D98514-4446-488E-96B0-9AED87574884}" destId="{D63A7C6E-502B-45E4-AFCD-BCC18D91A8CA}" srcOrd="0" destOrd="0" presId="urn:microsoft.com/office/officeart/2005/8/layout/vList2"/>
    <dgm:cxn modelId="{C29ED60B-FE5B-412E-8F79-F825A570F2F6}" type="presOf" srcId="{04A08015-6F52-4497-8999-2F7C27A45980}" destId="{91B64220-5E85-4782-9C1E-85346F05AF68}" srcOrd="0" destOrd="2" presId="urn:microsoft.com/office/officeart/2005/8/layout/vList2"/>
    <dgm:cxn modelId="{B641DEA0-4B42-4269-B77A-2ABAC1810FCA}" srcId="{1B928238-E27E-4958-8FF7-52C96FCB1F5F}" destId="{004A601C-2422-4602-960B-C39937A523E9}" srcOrd="1" destOrd="0" parTransId="{08626A40-7E87-4A97-8CBA-1AE4058CBEFB}" sibTransId="{D7E4C991-691D-43DD-82D7-DE4EABD86AE7}"/>
    <dgm:cxn modelId="{2D7BE2CC-A418-40AD-A9BE-3F52B03D5611}" srcId="{A3931126-394B-4936-9173-FFE4F28A8074}" destId="{1B928238-E27E-4958-8FF7-52C96FCB1F5F}" srcOrd="2" destOrd="0" parTransId="{00D4994C-5ED4-417D-A4A5-47C6A4832404}" sibTransId="{82991C0A-373C-4301-9A5C-AEF3C8FF4A02}"/>
    <dgm:cxn modelId="{A8CA4357-C204-4C07-A20C-C7AFAF831BB5}" srcId="{1B928238-E27E-4958-8FF7-52C96FCB1F5F}" destId="{E7D98514-4446-488E-96B0-9AED87574884}" srcOrd="0" destOrd="0" parTransId="{92CEDF5F-B215-4133-84C5-42E2D1362C26}" sibTransId="{40C96B18-74B6-4027-9433-6709F02FCAD4}"/>
    <dgm:cxn modelId="{9A3D4CB2-D8C0-4815-AAF1-EEAE0B229019}" type="presOf" srcId="{98A4CA76-B41B-4FCE-AB19-914227A6E7C3}" destId="{5B613FDE-4325-470C-BA2F-01C93E8AC658}" srcOrd="0" destOrd="1" presId="urn:microsoft.com/office/officeart/2005/8/layout/vList2"/>
    <dgm:cxn modelId="{3683C677-465E-4051-B2AF-DEDF74DB2D2E}" type="presOf" srcId="{1B5033E4-51DD-4E86-B0A4-3D80612267D7}" destId="{8E915F76-35AC-44F1-A711-66F4D128C72E}" srcOrd="0" destOrd="0" presId="urn:microsoft.com/office/officeart/2005/8/layout/vList2"/>
    <dgm:cxn modelId="{916FCAAE-2E4A-4F64-9158-3CE444D5FB81}" srcId="{1B5033E4-51DD-4E86-B0A4-3D80612267D7}" destId="{04A08015-6F52-4497-8999-2F7C27A45980}" srcOrd="2" destOrd="0" parTransId="{24CFE5C6-8E4C-4E13-B48C-5CD082E2CFBC}" sibTransId="{14CF88EE-B452-40A1-97A7-BC1FA051F6C4}"/>
    <dgm:cxn modelId="{8ADA54EE-3588-4379-93D0-5AED518CC3DA}" type="presOf" srcId="{642BC191-392C-46C0-B090-25021A1B2DB3}" destId="{91B64220-5E85-4782-9C1E-85346F05AF68}" srcOrd="0" destOrd="0" presId="urn:microsoft.com/office/officeart/2005/8/layout/vList2"/>
    <dgm:cxn modelId="{C2126A62-F95A-4864-AA9D-B55071E629C8}" srcId="{1B928238-E27E-4958-8FF7-52C96FCB1F5F}" destId="{7F2253E0-53EF-499E-AF6C-E206DE7BB1E9}" srcOrd="2" destOrd="0" parTransId="{FFD4DAD3-D1DB-48BE-BAA6-0EEFC327B2FD}" sibTransId="{61DDB228-63DF-4539-B6D8-1A9A959A3BBA}"/>
    <dgm:cxn modelId="{79D5B150-B90A-49E0-9E62-F3D562792E09}" srcId="{A3931126-394B-4936-9173-FFE4F28A8074}" destId="{1B5033E4-51DD-4E86-B0A4-3D80612267D7}" srcOrd="1" destOrd="0" parTransId="{BB04394C-558A-4305-B2D0-AE8A4FDEFCD2}" sibTransId="{D61DD049-41FF-45AF-877A-F3420C8F2B41}"/>
    <dgm:cxn modelId="{20D3A875-B0A5-4876-BAD2-677A4BC7A7E7}" type="presOf" srcId="{004A601C-2422-4602-960B-C39937A523E9}" destId="{D63A7C6E-502B-45E4-AFCD-BCC18D91A8CA}" srcOrd="0" destOrd="1" presId="urn:microsoft.com/office/officeart/2005/8/layout/vList2"/>
    <dgm:cxn modelId="{43BF79C7-08F0-4A2E-871B-C80AFEF94B58}" type="presParOf" srcId="{83C10DDF-7FCB-4D40-BDC0-53A5BE457EDB}" destId="{4ACD4594-C7CE-4443-B4E3-EC77AE092814}" srcOrd="0" destOrd="0" presId="urn:microsoft.com/office/officeart/2005/8/layout/vList2"/>
    <dgm:cxn modelId="{3AF99A4C-0BC7-4F37-97CA-F44C873BBC7F}" type="presParOf" srcId="{83C10DDF-7FCB-4D40-BDC0-53A5BE457EDB}" destId="{5B613FDE-4325-470C-BA2F-01C93E8AC658}" srcOrd="1" destOrd="0" presId="urn:microsoft.com/office/officeart/2005/8/layout/vList2"/>
    <dgm:cxn modelId="{D6FAC58B-3045-41D7-8A3F-33ED95A1CB07}" type="presParOf" srcId="{83C10DDF-7FCB-4D40-BDC0-53A5BE457EDB}" destId="{8E915F76-35AC-44F1-A711-66F4D128C72E}" srcOrd="2" destOrd="0" presId="urn:microsoft.com/office/officeart/2005/8/layout/vList2"/>
    <dgm:cxn modelId="{85099A10-85E2-473B-9B11-B138532E52E4}" type="presParOf" srcId="{83C10DDF-7FCB-4D40-BDC0-53A5BE457EDB}" destId="{91B64220-5E85-4782-9C1E-85346F05AF68}" srcOrd="3" destOrd="0" presId="urn:microsoft.com/office/officeart/2005/8/layout/vList2"/>
    <dgm:cxn modelId="{98C680A2-A321-42BD-818E-3DCEBCF26CED}" type="presParOf" srcId="{83C10DDF-7FCB-4D40-BDC0-53A5BE457EDB}" destId="{2CC6B8F4-CF90-40EF-82FC-E62866123200}" srcOrd="4" destOrd="0" presId="urn:microsoft.com/office/officeart/2005/8/layout/vList2"/>
    <dgm:cxn modelId="{DEED11DF-2DDF-4325-9EA5-8BD6FC66C5CB}" type="presParOf" srcId="{83C10DDF-7FCB-4D40-BDC0-53A5BE457EDB}" destId="{D63A7C6E-502B-45E4-AFCD-BCC18D91A8C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03DC0ED-F710-4022-9CAF-5499ABA0B57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62BEBD-F06E-4E73-9CCF-7F4D8A822037}">
      <dgm:prSet phldrT="[Text]"/>
      <dgm:spPr/>
      <dgm:t>
        <a:bodyPr/>
        <a:lstStyle/>
        <a:p>
          <a:r>
            <a:rPr lang="es-419" dirty="0" smtClean="0"/>
            <a:t>Según su capacidad de ejecutar procedimientos</a:t>
          </a:r>
          <a:endParaRPr lang="en-US" dirty="0"/>
        </a:p>
      </dgm:t>
    </dgm:pt>
    <dgm:pt modelId="{D380B74B-3428-454F-86E1-8AD049DBB5D3}" type="parTrans" cxnId="{D87D2705-94E9-44A2-AD18-D1B316D44D11}">
      <dgm:prSet/>
      <dgm:spPr/>
      <dgm:t>
        <a:bodyPr/>
        <a:lstStyle/>
        <a:p>
          <a:endParaRPr lang="en-US"/>
        </a:p>
      </dgm:t>
    </dgm:pt>
    <dgm:pt modelId="{CE58B050-99A0-4C2D-B659-4B0F3A7A8FF0}" type="sibTrans" cxnId="{D87D2705-94E9-44A2-AD18-D1B316D44D11}">
      <dgm:prSet/>
      <dgm:spPr/>
      <dgm:t>
        <a:bodyPr/>
        <a:lstStyle/>
        <a:p>
          <a:endParaRPr lang="en-US"/>
        </a:p>
      </dgm:t>
    </dgm:pt>
    <dgm:pt modelId="{F4D09046-7A7D-412A-AB69-DA92A333D2C9}">
      <dgm:prSet phldrT="[Text]"/>
      <dgm:spPr/>
      <dgm:t>
        <a:bodyPr/>
        <a:lstStyle/>
        <a:p>
          <a:r>
            <a:rPr lang="es-419" dirty="0" smtClean="0"/>
            <a:t>Según la capacidad de usuarios</a:t>
          </a:r>
          <a:endParaRPr lang="en-US" dirty="0"/>
        </a:p>
      </dgm:t>
    </dgm:pt>
    <dgm:pt modelId="{C0B6A4D2-8343-45D4-9225-3531CCA3DDED}" type="parTrans" cxnId="{B418CC60-F14D-4551-AB2A-83D5AD9A9ECC}">
      <dgm:prSet/>
      <dgm:spPr/>
      <dgm:t>
        <a:bodyPr/>
        <a:lstStyle/>
        <a:p>
          <a:endParaRPr lang="en-US"/>
        </a:p>
      </dgm:t>
    </dgm:pt>
    <dgm:pt modelId="{16AA1AF4-8A4A-42F6-AD0F-5715CA2CFD35}" type="sibTrans" cxnId="{B418CC60-F14D-4551-AB2A-83D5AD9A9ECC}">
      <dgm:prSet/>
      <dgm:spPr/>
      <dgm:t>
        <a:bodyPr/>
        <a:lstStyle/>
        <a:p>
          <a:endParaRPr lang="en-US"/>
        </a:p>
      </dgm:t>
    </dgm:pt>
    <dgm:pt modelId="{551351E5-B767-4D12-BD5E-356072756B35}">
      <dgm:prSet phldrT="[Text]"/>
      <dgm:spPr/>
      <dgm:t>
        <a:bodyPr/>
        <a:lstStyle/>
        <a:p>
          <a:r>
            <a:rPr lang="es-419" dirty="0" smtClean="0"/>
            <a:t>Según su distribución</a:t>
          </a:r>
          <a:endParaRPr lang="en-US" dirty="0"/>
        </a:p>
      </dgm:t>
    </dgm:pt>
    <dgm:pt modelId="{78025A99-88DF-4204-9EDF-B667059B3DF1}" type="parTrans" cxnId="{8C93BC0B-307F-4422-86D5-0F122EF9BC3F}">
      <dgm:prSet/>
      <dgm:spPr/>
      <dgm:t>
        <a:bodyPr/>
        <a:lstStyle/>
        <a:p>
          <a:endParaRPr lang="en-US"/>
        </a:p>
      </dgm:t>
    </dgm:pt>
    <dgm:pt modelId="{6859F850-9C2C-4B8B-A985-1CB1D2E9EA9B}" type="sibTrans" cxnId="{8C93BC0B-307F-4422-86D5-0F122EF9BC3F}">
      <dgm:prSet/>
      <dgm:spPr/>
      <dgm:t>
        <a:bodyPr/>
        <a:lstStyle/>
        <a:p>
          <a:endParaRPr lang="en-US"/>
        </a:p>
      </dgm:t>
    </dgm:pt>
    <dgm:pt modelId="{63B593BC-B134-47F9-8040-8C97827AD1F8}">
      <dgm:prSet phldrT="[Text]"/>
      <dgm:spPr/>
      <dgm:t>
        <a:bodyPr/>
        <a:lstStyle/>
        <a:p>
          <a:r>
            <a:rPr lang="es-419" dirty="0" smtClean="0"/>
            <a:t>Multitarea.</a:t>
          </a:r>
          <a:endParaRPr lang="en-US" dirty="0"/>
        </a:p>
      </dgm:t>
    </dgm:pt>
    <dgm:pt modelId="{00F4E38F-AFAD-4681-A25C-3F159559F863}" type="parTrans" cxnId="{A178B9DD-5637-4489-A56C-0716D8EFEC17}">
      <dgm:prSet/>
      <dgm:spPr/>
      <dgm:t>
        <a:bodyPr/>
        <a:lstStyle/>
        <a:p>
          <a:endParaRPr lang="en-US"/>
        </a:p>
      </dgm:t>
    </dgm:pt>
    <dgm:pt modelId="{D3C735FC-41B0-403E-A9D5-E69791072ED4}" type="sibTrans" cxnId="{A178B9DD-5637-4489-A56C-0716D8EFEC17}">
      <dgm:prSet/>
      <dgm:spPr/>
      <dgm:t>
        <a:bodyPr/>
        <a:lstStyle/>
        <a:p>
          <a:endParaRPr lang="en-US"/>
        </a:p>
      </dgm:t>
    </dgm:pt>
    <dgm:pt modelId="{37526E9B-4DF6-4216-8F52-5175919827CD}">
      <dgm:prSet phldrT="[Text]"/>
      <dgm:spPr/>
      <dgm:t>
        <a:bodyPr/>
        <a:lstStyle/>
        <a:p>
          <a:r>
            <a:rPr lang="es-419" dirty="0" err="1" smtClean="0"/>
            <a:t>Monotarea</a:t>
          </a:r>
          <a:r>
            <a:rPr lang="es-419" dirty="0" smtClean="0"/>
            <a:t>.</a:t>
          </a:r>
          <a:endParaRPr lang="en-US" dirty="0"/>
        </a:p>
      </dgm:t>
    </dgm:pt>
    <dgm:pt modelId="{1E74288A-175C-4FC8-B148-DBC7270E77AD}" type="parTrans" cxnId="{A34ED1EF-2F07-450D-8174-A49640F3F2E5}">
      <dgm:prSet/>
      <dgm:spPr/>
      <dgm:t>
        <a:bodyPr/>
        <a:lstStyle/>
        <a:p>
          <a:endParaRPr lang="en-US"/>
        </a:p>
      </dgm:t>
    </dgm:pt>
    <dgm:pt modelId="{B16CDB18-6F02-4295-8C9C-23B4C6E8173E}" type="sibTrans" cxnId="{A34ED1EF-2F07-450D-8174-A49640F3F2E5}">
      <dgm:prSet/>
      <dgm:spPr/>
      <dgm:t>
        <a:bodyPr/>
        <a:lstStyle/>
        <a:p>
          <a:endParaRPr lang="en-US"/>
        </a:p>
      </dgm:t>
    </dgm:pt>
    <dgm:pt modelId="{B338D3D6-9A1B-42DD-8C40-E35529D74EE2}">
      <dgm:prSet phldrT="[Text]"/>
      <dgm:spPr/>
      <dgm:t>
        <a:bodyPr/>
        <a:lstStyle/>
        <a:p>
          <a:r>
            <a:rPr lang="es-419" dirty="0" smtClean="0"/>
            <a:t>Multiusuario. Usuarios en segundo plano.</a:t>
          </a:r>
          <a:endParaRPr lang="en-US" dirty="0"/>
        </a:p>
      </dgm:t>
    </dgm:pt>
    <dgm:pt modelId="{0A2791F7-2811-441D-A31C-3ECCCDCCFE01}" type="parTrans" cxnId="{471BCAAE-08D9-45BE-83D8-B08D62495A01}">
      <dgm:prSet/>
      <dgm:spPr/>
      <dgm:t>
        <a:bodyPr/>
        <a:lstStyle/>
        <a:p>
          <a:endParaRPr lang="en-US"/>
        </a:p>
      </dgm:t>
    </dgm:pt>
    <dgm:pt modelId="{6A950A12-12B0-4E1E-B639-F8D9DB005C39}" type="sibTrans" cxnId="{471BCAAE-08D9-45BE-83D8-B08D62495A01}">
      <dgm:prSet/>
      <dgm:spPr/>
      <dgm:t>
        <a:bodyPr/>
        <a:lstStyle/>
        <a:p>
          <a:endParaRPr lang="en-US"/>
        </a:p>
      </dgm:t>
    </dgm:pt>
    <dgm:pt modelId="{951D3E6F-7502-4605-A0BB-8E148372136C}">
      <dgm:prSet phldrT="[Text]"/>
      <dgm:spPr/>
      <dgm:t>
        <a:bodyPr/>
        <a:lstStyle/>
        <a:p>
          <a:r>
            <a:rPr lang="es-419" dirty="0" smtClean="0"/>
            <a:t>Monousuario.</a:t>
          </a:r>
          <a:endParaRPr lang="en-US" dirty="0"/>
        </a:p>
      </dgm:t>
    </dgm:pt>
    <dgm:pt modelId="{AE19F25B-5E0B-4530-ABF8-833E552FD0FF}" type="parTrans" cxnId="{140C1C8B-1492-4432-8A1C-BE2A5F2CC668}">
      <dgm:prSet/>
      <dgm:spPr/>
      <dgm:t>
        <a:bodyPr/>
        <a:lstStyle/>
        <a:p>
          <a:endParaRPr lang="en-US"/>
        </a:p>
      </dgm:t>
    </dgm:pt>
    <dgm:pt modelId="{754DE949-FB3F-4FAA-A4B0-1547B0DEE2F1}" type="sibTrans" cxnId="{140C1C8B-1492-4432-8A1C-BE2A5F2CC668}">
      <dgm:prSet/>
      <dgm:spPr/>
      <dgm:t>
        <a:bodyPr/>
        <a:lstStyle/>
        <a:p>
          <a:endParaRPr lang="en-US"/>
        </a:p>
      </dgm:t>
    </dgm:pt>
    <dgm:pt modelId="{A211E5C4-EC52-4AD5-A278-DA58D7FA5109}">
      <dgm:prSet phldrT="[Text]"/>
      <dgm:spPr/>
      <dgm:t>
        <a:bodyPr/>
        <a:lstStyle/>
        <a:p>
          <a:r>
            <a:rPr lang="es-419" dirty="0" smtClean="0"/>
            <a:t>Centralizado.</a:t>
          </a:r>
          <a:endParaRPr lang="en-US" dirty="0"/>
        </a:p>
      </dgm:t>
    </dgm:pt>
    <dgm:pt modelId="{B977A59E-1CFD-4F83-897F-0FE628EF2E70}" type="parTrans" cxnId="{EC37245D-7CBC-4728-94AE-388F1FCAA7E1}">
      <dgm:prSet/>
      <dgm:spPr/>
      <dgm:t>
        <a:bodyPr/>
        <a:lstStyle/>
        <a:p>
          <a:endParaRPr lang="en-US"/>
        </a:p>
      </dgm:t>
    </dgm:pt>
    <dgm:pt modelId="{6F052D8F-E565-46B8-9510-D75DBA1A5CEF}" type="sibTrans" cxnId="{EC37245D-7CBC-4728-94AE-388F1FCAA7E1}">
      <dgm:prSet/>
      <dgm:spPr/>
      <dgm:t>
        <a:bodyPr/>
        <a:lstStyle/>
        <a:p>
          <a:endParaRPr lang="en-US"/>
        </a:p>
      </dgm:t>
    </dgm:pt>
    <dgm:pt modelId="{08C7A5D4-8450-445C-923D-9BD73321D631}">
      <dgm:prSet phldrT="[Text]"/>
      <dgm:spPr/>
      <dgm:t>
        <a:bodyPr/>
        <a:lstStyle/>
        <a:p>
          <a:r>
            <a:rPr lang="es-419" dirty="0" smtClean="0"/>
            <a:t>Distribuido. Computación en Clúster.</a:t>
          </a:r>
          <a:endParaRPr lang="en-US" dirty="0"/>
        </a:p>
      </dgm:t>
    </dgm:pt>
    <dgm:pt modelId="{4A364937-5C6F-46E9-B820-504A2A3D4851}" type="parTrans" cxnId="{A86DDC12-05D8-4096-8DD6-183577B144F9}">
      <dgm:prSet/>
      <dgm:spPr/>
      <dgm:t>
        <a:bodyPr/>
        <a:lstStyle/>
        <a:p>
          <a:endParaRPr lang="en-US"/>
        </a:p>
      </dgm:t>
    </dgm:pt>
    <dgm:pt modelId="{2999B8CE-2C56-4F4C-8237-778AFEA6852F}" type="sibTrans" cxnId="{A86DDC12-05D8-4096-8DD6-183577B144F9}">
      <dgm:prSet/>
      <dgm:spPr/>
      <dgm:t>
        <a:bodyPr/>
        <a:lstStyle/>
        <a:p>
          <a:endParaRPr lang="en-US"/>
        </a:p>
      </dgm:t>
    </dgm:pt>
    <dgm:pt modelId="{F658AA25-C2EF-4010-BBA9-35A2A77FC05B}">
      <dgm:prSet phldrT="[Text]"/>
      <dgm:spPr/>
      <dgm:t>
        <a:bodyPr/>
        <a:lstStyle/>
        <a:p>
          <a:r>
            <a:rPr lang="es-419" dirty="0" smtClean="0"/>
            <a:t>Según su licencia</a:t>
          </a:r>
          <a:endParaRPr lang="en-US" dirty="0"/>
        </a:p>
      </dgm:t>
    </dgm:pt>
    <dgm:pt modelId="{650611D5-72EA-4C86-9F48-09F4183C8F3F}" type="parTrans" cxnId="{28383D46-B0F1-4D24-BCEA-82FECF363427}">
      <dgm:prSet/>
      <dgm:spPr/>
      <dgm:t>
        <a:bodyPr/>
        <a:lstStyle/>
        <a:p>
          <a:endParaRPr lang="en-US"/>
        </a:p>
      </dgm:t>
    </dgm:pt>
    <dgm:pt modelId="{0DDCAF25-CDED-41A7-BC29-C38D9E2B743E}" type="sibTrans" cxnId="{28383D46-B0F1-4D24-BCEA-82FECF363427}">
      <dgm:prSet/>
      <dgm:spPr/>
      <dgm:t>
        <a:bodyPr/>
        <a:lstStyle/>
        <a:p>
          <a:endParaRPr lang="en-US"/>
        </a:p>
      </dgm:t>
    </dgm:pt>
    <dgm:pt modelId="{197A8395-6E67-4F54-8ED3-2EE0208E8BF0}">
      <dgm:prSet phldrT="[Text]"/>
      <dgm:spPr/>
      <dgm:t>
        <a:bodyPr/>
        <a:lstStyle/>
        <a:p>
          <a:r>
            <a:rPr lang="es-419" dirty="0" smtClean="0"/>
            <a:t>Libre: BSD, GNU/Linux (Android, Ubuntu).</a:t>
          </a:r>
          <a:endParaRPr lang="en-US" dirty="0"/>
        </a:p>
      </dgm:t>
    </dgm:pt>
    <dgm:pt modelId="{93B60D02-4197-479F-8C16-F872A7124EAB}" type="parTrans" cxnId="{98A812FA-AE2F-48F1-85D7-FCF8F73773E1}">
      <dgm:prSet/>
      <dgm:spPr/>
      <dgm:t>
        <a:bodyPr/>
        <a:lstStyle/>
        <a:p>
          <a:endParaRPr lang="en-US"/>
        </a:p>
      </dgm:t>
    </dgm:pt>
    <dgm:pt modelId="{B2AA42FB-CBBC-4F41-914D-8B2ECBAC8E08}" type="sibTrans" cxnId="{98A812FA-AE2F-48F1-85D7-FCF8F73773E1}">
      <dgm:prSet/>
      <dgm:spPr/>
      <dgm:t>
        <a:bodyPr/>
        <a:lstStyle/>
        <a:p>
          <a:endParaRPr lang="en-US"/>
        </a:p>
      </dgm:t>
    </dgm:pt>
    <dgm:pt modelId="{A0A24758-D506-4B39-A8A5-D628271F01D3}">
      <dgm:prSet phldrT="[Text]"/>
      <dgm:spPr/>
      <dgm:t>
        <a:bodyPr/>
        <a:lstStyle/>
        <a:p>
          <a:r>
            <a:rPr lang="es-419" dirty="0" smtClean="0"/>
            <a:t>No libre: Unix, Windows, </a:t>
          </a:r>
          <a:r>
            <a:rPr lang="es-419" dirty="0" err="1" smtClean="0"/>
            <a:t>MacOS</a:t>
          </a:r>
          <a:r>
            <a:rPr lang="es-419" dirty="0" smtClean="0"/>
            <a:t>, iOS.</a:t>
          </a:r>
          <a:endParaRPr lang="en-US" dirty="0"/>
        </a:p>
      </dgm:t>
    </dgm:pt>
    <dgm:pt modelId="{F2DC8BA3-5814-44AA-A179-DA4F9DEA8A6C}" type="parTrans" cxnId="{032FA5F7-3294-43A9-8E00-14130B14C748}">
      <dgm:prSet/>
      <dgm:spPr/>
      <dgm:t>
        <a:bodyPr/>
        <a:lstStyle/>
        <a:p>
          <a:endParaRPr lang="en-US"/>
        </a:p>
      </dgm:t>
    </dgm:pt>
    <dgm:pt modelId="{288260F5-348F-44A4-ADB2-C9CEEDE62451}" type="sibTrans" cxnId="{032FA5F7-3294-43A9-8E00-14130B14C748}">
      <dgm:prSet/>
      <dgm:spPr/>
      <dgm:t>
        <a:bodyPr/>
        <a:lstStyle/>
        <a:p>
          <a:endParaRPr lang="en-US"/>
        </a:p>
      </dgm:t>
    </dgm:pt>
    <dgm:pt modelId="{66C6F4CF-11A6-4674-8BDF-EE6B3EA1FEA9}" type="pres">
      <dgm:prSet presAssocID="{603DC0ED-F710-4022-9CAF-5499ABA0B572}" presName="linear" presStyleCnt="0">
        <dgm:presLayoutVars>
          <dgm:dir/>
          <dgm:animLvl val="lvl"/>
          <dgm:resizeHandles val="exact"/>
        </dgm:presLayoutVars>
      </dgm:prSet>
      <dgm:spPr/>
    </dgm:pt>
    <dgm:pt modelId="{8F1897AD-4315-496D-BD19-A4F5A770E9F5}" type="pres">
      <dgm:prSet presAssocID="{1662BEBD-F06E-4E73-9CCF-7F4D8A822037}" presName="parentLin" presStyleCnt="0"/>
      <dgm:spPr/>
    </dgm:pt>
    <dgm:pt modelId="{9642C26E-39B8-49AC-9769-ABC37026EEB3}" type="pres">
      <dgm:prSet presAssocID="{1662BEBD-F06E-4E73-9CCF-7F4D8A822037}" presName="parentLeftMargin" presStyleLbl="node1" presStyleIdx="0" presStyleCnt="4"/>
      <dgm:spPr/>
    </dgm:pt>
    <dgm:pt modelId="{AE6F8DD4-EE9E-40D6-98C9-B3893E9F9244}" type="pres">
      <dgm:prSet presAssocID="{1662BEBD-F06E-4E73-9CCF-7F4D8A82203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2E982C-3D14-4AAA-809C-C467DF52D6D2}" type="pres">
      <dgm:prSet presAssocID="{1662BEBD-F06E-4E73-9CCF-7F4D8A822037}" presName="negativeSpace" presStyleCnt="0"/>
      <dgm:spPr/>
    </dgm:pt>
    <dgm:pt modelId="{B190CCE9-6D67-4D54-B748-46DA5231E8A4}" type="pres">
      <dgm:prSet presAssocID="{1662BEBD-F06E-4E73-9CCF-7F4D8A822037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4EB2E1-A4B3-45D5-905B-89B3F64558D9}" type="pres">
      <dgm:prSet presAssocID="{CE58B050-99A0-4C2D-B659-4B0F3A7A8FF0}" presName="spaceBetweenRectangles" presStyleCnt="0"/>
      <dgm:spPr/>
    </dgm:pt>
    <dgm:pt modelId="{D4016BDC-9BA7-4FD8-AC87-00BD88BD6951}" type="pres">
      <dgm:prSet presAssocID="{F4D09046-7A7D-412A-AB69-DA92A333D2C9}" presName="parentLin" presStyleCnt="0"/>
      <dgm:spPr/>
    </dgm:pt>
    <dgm:pt modelId="{9E7AB442-C16E-41BB-8B38-AC45F92F9642}" type="pres">
      <dgm:prSet presAssocID="{F4D09046-7A7D-412A-AB69-DA92A333D2C9}" presName="parentLeftMargin" presStyleLbl="node1" presStyleIdx="0" presStyleCnt="4"/>
      <dgm:spPr/>
    </dgm:pt>
    <dgm:pt modelId="{C500709F-E9B4-4B87-B744-87EBCD461736}" type="pres">
      <dgm:prSet presAssocID="{F4D09046-7A7D-412A-AB69-DA92A333D2C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D7E9407-9054-4CBD-8916-62AC49E1D5EE}" type="pres">
      <dgm:prSet presAssocID="{F4D09046-7A7D-412A-AB69-DA92A333D2C9}" presName="negativeSpace" presStyleCnt="0"/>
      <dgm:spPr/>
    </dgm:pt>
    <dgm:pt modelId="{F28EADB0-4BFF-4100-BCE2-5A17B856853B}" type="pres">
      <dgm:prSet presAssocID="{F4D09046-7A7D-412A-AB69-DA92A333D2C9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8E3F57-CBDB-442E-8186-A6D97EA6D5B9}" type="pres">
      <dgm:prSet presAssocID="{16AA1AF4-8A4A-42F6-AD0F-5715CA2CFD35}" presName="spaceBetweenRectangles" presStyleCnt="0"/>
      <dgm:spPr/>
    </dgm:pt>
    <dgm:pt modelId="{F5BB917F-2C85-49EF-A5AC-A7DDB3C4374F}" type="pres">
      <dgm:prSet presAssocID="{551351E5-B767-4D12-BD5E-356072756B35}" presName="parentLin" presStyleCnt="0"/>
      <dgm:spPr/>
    </dgm:pt>
    <dgm:pt modelId="{0C12DECE-C2FB-4307-AC54-C703645BD389}" type="pres">
      <dgm:prSet presAssocID="{551351E5-B767-4D12-BD5E-356072756B35}" presName="parentLeftMargin" presStyleLbl="node1" presStyleIdx="1" presStyleCnt="4"/>
      <dgm:spPr/>
    </dgm:pt>
    <dgm:pt modelId="{C90410BD-7596-49BD-A666-3D726A067B49}" type="pres">
      <dgm:prSet presAssocID="{551351E5-B767-4D12-BD5E-356072756B3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05FC0C-9B58-4CAA-97BC-C4C70AC3EAC9}" type="pres">
      <dgm:prSet presAssocID="{551351E5-B767-4D12-BD5E-356072756B35}" presName="negativeSpace" presStyleCnt="0"/>
      <dgm:spPr/>
    </dgm:pt>
    <dgm:pt modelId="{E08D0498-19C6-464B-81C8-1BACD18CAA7B}" type="pres">
      <dgm:prSet presAssocID="{551351E5-B767-4D12-BD5E-356072756B35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3C23E1-0403-4255-B263-7261594932CA}" type="pres">
      <dgm:prSet presAssocID="{6859F850-9C2C-4B8B-A985-1CB1D2E9EA9B}" presName="spaceBetweenRectangles" presStyleCnt="0"/>
      <dgm:spPr/>
    </dgm:pt>
    <dgm:pt modelId="{14EA97E1-57FA-45DF-8FF3-EF6BA5DC4610}" type="pres">
      <dgm:prSet presAssocID="{F658AA25-C2EF-4010-BBA9-35A2A77FC05B}" presName="parentLin" presStyleCnt="0"/>
      <dgm:spPr/>
    </dgm:pt>
    <dgm:pt modelId="{BEB0FDED-8CE2-4FFC-8131-A10AA8F1D7FF}" type="pres">
      <dgm:prSet presAssocID="{F658AA25-C2EF-4010-BBA9-35A2A77FC05B}" presName="parentLeftMargin" presStyleLbl="node1" presStyleIdx="2" presStyleCnt="4"/>
      <dgm:spPr/>
    </dgm:pt>
    <dgm:pt modelId="{22A61D74-6693-432B-8D5C-74E10744CAEF}" type="pres">
      <dgm:prSet presAssocID="{F658AA25-C2EF-4010-BBA9-35A2A77FC05B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D50B6923-089F-4745-812D-26A2E5510C0D}" type="pres">
      <dgm:prSet presAssocID="{F658AA25-C2EF-4010-BBA9-35A2A77FC05B}" presName="negativeSpace" presStyleCnt="0"/>
      <dgm:spPr/>
    </dgm:pt>
    <dgm:pt modelId="{46D2F4E7-FAC6-42CD-ACBA-7A035DAC0B0D}" type="pres">
      <dgm:prSet presAssocID="{F658AA25-C2EF-4010-BBA9-35A2A77FC05B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166694-23F3-497D-8C7A-FDB8DD0EF6D7}" type="presOf" srcId="{B338D3D6-9A1B-42DD-8C40-E35529D74EE2}" destId="{F28EADB0-4BFF-4100-BCE2-5A17B856853B}" srcOrd="0" destOrd="0" presId="urn:microsoft.com/office/officeart/2005/8/layout/list1"/>
    <dgm:cxn modelId="{F09DAC9E-7D33-4059-87B9-7A6F02A17FAB}" type="presOf" srcId="{A211E5C4-EC52-4AD5-A278-DA58D7FA5109}" destId="{E08D0498-19C6-464B-81C8-1BACD18CAA7B}" srcOrd="0" destOrd="0" presId="urn:microsoft.com/office/officeart/2005/8/layout/list1"/>
    <dgm:cxn modelId="{46FAEBD7-53DE-449A-969B-AFFDAC5C31A5}" type="presOf" srcId="{1662BEBD-F06E-4E73-9CCF-7F4D8A822037}" destId="{AE6F8DD4-EE9E-40D6-98C9-B3893E9F9244}" srcOrd="1" destOrd="0" presId="urn:microsoft.com/office/officeart/2005/8/layout/list1"/>
    <dgm:cxn modelId="{175C26AB-50D2-4C6D-94F6-C660AF7AC7BF}" type="presOf" srcId="{37526E9B-4DF6-4216-8F52-5175919827CD}" destId="{B190CCE9-6D67-4D54-B748-46DA5231E8A4}" srcOrd="0" destOrd="1" presId="urn:microsoft.com/office/officeart/2005/8/layout/list1"/>
    <dgm:cxn modelId="{4122E30D-B48B-4116-9F25-7184B37F53E4}" type="presOf" srcId="{A0A24758-D506-4B39-A8A5-D628271F01D3}" destId="{46D2F4E7-FAC6-42CD-ACBA-7A035DAC0B0D}" srcOrd="0" destOrd="1" presId="urn:microsoft.com/office/officeart/2005/8/layout/list1"/>
    <dgm:cxn modelId="{EC37245D-7CBC-4728-94AE-388F1FCAA7E1}" srcId="{551351E5-B767-4D12-BD5E-356072756B35}" destId="{A211E5C4-EC52-4AD5-A278-DA58D7FA5109}" srcOrd="0" destOrd="0" parTransId="{B977A59E-1CFD-4F83-897F-0FE628EF2E70}" sibTransId="{6F052D8F-E565-46B8-9510-D75DBA1A5CEF}"/>
    <dgm:cxn modelId="{A00BEF17-F610-4BB9-A3E7-513C967EDD9E}" type="presOf" srcId="{F4D09046-7A7D-412A-AB69-DA92A333D2C9}" destId="{9E7AB442-C16E-41BB-8B38-AC45F92F9642}" srcOrd="0" destOrd="0" presId="urn:microsoft.com/office/officeart/2005/8/layout/list1"/>
    <dgm:cxn modelId="{5A744B23-3E81-4C15-A6A3-11F7C57B3415}" type="presOf" srcId="{551351E5-B767-4D12-BD5E-356072756B35}" destId="{0C12DECE-C2FB-4307-AC54-C703645BD389}" srcOrd="0" destOrd="0" presId="urn:microsoft.com/office/officeart/2005/8/layout/list1"/>
    <dgm:cxn modelId="{A86DDC12-05D8-4096-8DD6-183577B144F9}" srcId="{551351E5-B767-4D12-BD5E-356072756B35}" destId="{08C7A5D4-8450-445C-923D-9BD73321D631}" srcOrd="1" destOrd="0" parTransId="{4A364937-5C6F-46E9-B820-504A2A3D4851}" sibTransId="{2999B8CE-2C56-4F4C-8237-778AFEA6852F}"/>
    <dgm:cxn modelId="{A34ED1EF-2F07-450D-8174-A49640F3F2E5}" srcId="{1662BEBD-F06E-4E73-9CCF-7F4D8A822037}" destId="{37526E9B-4DF6-4216-8F52-5175919827CD}" srcOrd="1" destOrd="0" parTransId="{1E74288A-175C-4FC8-B148-DBC7270E77AD}" sibTransId="{B16CDB18-6F02-4295-8C9C-23B4C6E8173E}"/>
    <dgm:cxn modelId="{846303FD-16D3-48A3-8D62-AD170B36180D}" type="presOf" srcId="{197A8395-6E67-4F54-8ED3-2EE0208E8BF0}" destId="{46D2F4E7-FAC6-42CD-ACBA-7A035DAC0B0D}" srcOrd="0" destOrd="0" presId="urn:microsoft.com/office/officeart/2005/8/layout/list1"/>
    <dgm:cxn modelId="{3B877077-64E6-499F-AFDE-7FFD88459CB7}" type="presOf" srcId="{63B593BC-B134-47F9-8040-8C97827AD1F8}" destId="{B190CCE9-6D67-4D54-B748-46DA5231E8A4}" srcOrd="0" destOrd="0" presId="urn:microsoft.com/office/officeart/2005/8/layout/list1"/>
    <dgm:cxn modelId="{D87D2705-94E9-44A2-AD18-D1B316D44D11}" srcId="{603DC0ED-F710-4022-9CAF-5499ABA0B572}" destId="{1662BEBD-F06E-4E73-9CCF-7F4D8A822037}" srcOrd="0" destOrd="0" parTransId="{D380B74B-3428-454F-86E1-8AD049DBB5D3}" sibTransId="{CE58B050-99A0-4C2D-B659-4B0F3A7A8FF0}"/>
    <dgm:cxn modelId="{2E9F0932-D559-4039-A769-5B47125AFA37}" type="presOf" srcId="{F658AA25-C2EF-4010-BBA9-35A2A77FC05B}" destId="{22A61D74-6693-432B-8D5C-74E10744CAEF}" srcOrd="1" destOrd="0" presId="urn:microsoft.com/office/officeart/2005/8/layout/list1"/>
    <dgm:cxn modelId="{D3D5A746-229F-4071-97E4-AA0AC44119EE}" type="presOf" srcId="{1662BEBD-F06E-4E73-9CCF-7F4D8A822037}" destId="{9642C26E-39B8-49AC-9769-ABC37026EEB3}" srcOrd="0" destOrd="0" presId="urn:microsoft.com/office/officeart/2005/8/layout/list1"/>
    <dgm:cxn modelId="{5E6742AD-2082-4C93-9FFE-C6818AB4E0AE}" type="presOf" srcId="{603DC0ED-F710-4022-9CAF-5499ABA0B572}" destId="{66C6F4CF-11A6-4674-8BDF-EE6B3EA1FEA9}" srcOrd="0" destOrd="0" presId="urn:microsoft.com/office/officeart/2005/8/layout/list1"/>
    <dgm:cxn modelId="{8C93BC0B-307F-4422-86D5-0F122EF9BC3F}" srcId="{603DC0ED-F710-4022-9CAF-5499ABA0B572}" destId="{551351E5-B767-4D12-BD5E-356072756B35}" srcOrd="2" destOrd="0" parTransId="{78025A99-88DF-4204-9EDF-B667059B3DF1}" sibTransId="{6859F850-9C2C-4B8B-A985-1CB1D2E9EA9B}"/>
    <dgm:cxn modelId="{6C5BB9B7-9CA7-4FFE-8640-1F48DBFA311A}" type="presOf" srcId="{F4D09046-7A7D-412A-AB69-DA92A333D2C9}" destId="{C500709F-E9B4-4B87-B744-87EBCD461736}" srcOrd="1" destOrd="0" presId="urn:microsoft.com/office/officeart/2005/8/layout/list1"/>
    <dgm:cxn modelId="{98A812FA-AE2F-48F1-85D7-FCF8F73773E1}" srcId="{F658AA25-C2EF-4010-BBA9-35A2A77FC05B}" destId="{197A8395-6E67-4F54-8ED3-2EE0208E8BF0}" srcOrd="0" destOrd="0" parTransId="{93B60D02-4197-479F-8C16-F872A7124EAB}" sibTransId="{B2AA42FB-CBBC-4F41-914D-8B2ECBAC8E08}"/>
    <dgm:cxn modelId="{A178B9DD-5637-4489-A56C-0716D8EFEC17}" srcId="{1662BEBD-F06E-4E73-9CCF-7F4D8A822037}" destId="{63B593BC-B134-47F9-8040-8C97827AD1F8}" srcOrd="0" destOrd="0" parTransId="{00F4E38F-AFAD-4681-A25C-3F159559F863}" sibTransId="{D3C735FC-41B0-403E-A9D5-E69791072ED4}"/>
    <dgm:cxn modelId="{140C1C8B-1492-4432-8A1C-BE2A5F2CC668}" srcId="{F4D09046-7A7D-412A-AB69-DA92A333D2C9}" destId="{951D3E6F-7502-4605-A0BB-8E148372136C}" srcOrd="1" destOrd="0" parTransId="{AE19F25B-5E0B-4530-ABF8-833E552FD0FF}" sibTransId="{754DE949-FB3F-4FAA-A4B0-1547B0DEE2F1}"/>
    <dgm:cxn modelId="{238E479B-F8B5-4452-94C8-B6AE131D382F}" type="presOf" srcId="{551351E5-B767-4D12-BD5E-356072756B35}" destId="{C90410BD-7596-49BD-A666-3D726A067B49}" srcOrd="1" destOrd="0" presId="urn:microsoft.com/office/officeart/2005/8/layout/list1"/>
    <dgm:cxn modelId="{71C40819-C561-4B0A-B448-CE6730534FB5}" type="presOf" srcId="{F658AA25-C2EF-4010-BBA9-35A2A77FC05B}" destId="{BEB0FDED-8CE2-4FFC-8131-A10AA8F1D7FF}" srcOrd="0" destOrd="0" presId="urn:microsoft.com/office/officeart/2005/8/layout/list1"/>
    <dgm:cxn modelId="{77E1E4D5-1437-40C5-AE94-85E864BC8721}" type="presOf" srcId="{951D3E6F-7502-4605-A0BB-8E148372136C}" destId="{F28EADB0-4BFF-4100-BCE2-5A17B856853B}" srcOrd="0" destOrd="1" presId="urn:microsoft.com/office/officeart/2005/8/layout/list1"/>
    <dgm:cxn modelId="{032FA5F7-3294-43A9-8E00-14130B14C748}" srcId="{F658AA25-C2EF-4010-BBA9-35A2A77FC05B}" destId="{A0A24758-D506-4B39-A8A5-D628271F01D3}" srcOrd="1" destOrd="0" parTransId="{F2DC8BA3-5814-44AA-A179-DA4F9DEA8A6C}" sibTransId="{288260F5-348F-44A4-ADB2-C9CEEDE62451}"/>
    <dgm:cxn modelId="{06AA649F-D8D1-41AC-8E10-E6CC9C5D7DDD}" type="presOf" srcId="{08C7A5D4-8450-445C-923D-9BD73321D631}" destId="{E08D0498-19C6-464B-81C8-1BACD18CAA7B}" srcOrd="0" destOrd="1" presId="urn:microsoft.com/office/officeart/2005/8/layout/list1"/>
    <dgm:cxn modelId="{471BCAAE-08D9-45BE-83D8-B08D62495A01}" srcId="{F4D09046-7A7D-412A-AB69-DA92A333D2C9}" destId="{B338D3D6-9A1B-42DD-8C40-E35529D74EE2}" srcOrd="0" destOrd="0" parTransId="{0A2791F7-2811-441D-A31C-3ECCCDCCFE01}" sibTransId="{6A950A12-12B0-4E1E-B639-F8D9DB005C39}"/>
    <dgm:cxn modelId="{B418CC60-F14D-4551-AB2A-83D5AD9A9ECC}" srcId="{603DC0ED-F710-4022-9CAF-5499ABA0B572}" destId="{F4D09046-7A7D-412A-AB69-DA92A333D2C9}" srcOrd="1" destOrd="0" parTransId="{C0B6A4D2-8343-45D4-9225-3531CCA3DDED}" sibTransId="{16AA1AF4-8A4A-42F6-AD0F-5715CA2CFD35}"/>
    <dgm:cxn modelId="{28383D46-B0F1-4D24-BCEA-82FECF363427}" srcId="{603DC0ED-F710-4022-9CAF-5499ABA0B572}" destId="{F658AA25-C2EF-4010-BBA9-35A2A77FC05B}" srcOrd="3" destOrd="0" parTransId="{650611D5-72EA-4C86-9F48-09F4183C8F3F}" sibTransId="{0DDCAF25-CDED-41A7-BC29-C38D9E2B743E}"/>
    <dgm:cxn modelId="{4F480F44-60C5-4159-A06F-2F1A6B619FFC}" type="presParOf" srcId="{66C6F4CF-11A6-4674-8BDF-EE6B3EA1FEA9}" destId="{8F1897AD-4315-496D-BD19-A4F5A770E9F5}" srcOrd="0" destOrd="0" presId="urn:microsoft.com/office/officeart/2005/8/layout/list1"/>
    <dgm:cxn modelId="{D94A85E4-6971-4A48-82D2-5C9C3B839C93}" type="presParOf" srcId="{8F1897AD-4315-496D-BD19-A4F5A770E9F5}" destId="{9642C26E-39B8-49AC-9769-ABC37026EEB3}" srcOrd="0" destOrd="0" presId="urn:microsoft.com/office/officeart/2005/8/layout/list1"/>
    <dgm:cxn modelId="{F8C88700-84B8-4A6E-BEA6-110D238E6401}" type="presParOf" srcId="{8F1897AD-4315-496D-BD19-A4F5A770E9F5}" destId="{AE6F8DD4-EE9E-40D6-98C9-B3893E9F9244}" srcOrd="1" destOrd="0" presId="urn:microsoft.com/office/officeart/2005/8/layout/list1"/>
    <dgm:cxn modelId="{0D906B4A-CC9A-4A98-BC9B-A26108D27027}" type="presParOf" srcId="{66C6F4CF-11A6-4674-8BDF-EE6B3EA1FEA9}" destId="{7C2E982C-3D14-4AAA-809C-C467DF52D6D2}" srcOrd="1" destOrd="0" presId="urn:microsoft.com/office/officeart/2005/8/layout/list1"/>
    <dgm:cxn modelId="{6214449E-F48F-4696-8F3C-1BE44A258242}" type="presParOf" srcId="{66C6F4CF-11A6-4674-8BDF-EE6B3EA1FEA9}" destId="{B190CCE9-6D67-4D54-B748-46DA5231E8A4}" srcOrd="2" destOrd="0" presId="urn:microsoft.com/office/officeart/2005/8/layout/list1"/>
    <dgm:cxn modelId="{02BE42B9-436F-4D9B-AAE4-1461258846EF}" type="presParOf" srcId="{66C6F4CF-11A6-4674-8BDF-EE6B3EA1FEA9}" destId="{E74EB2E1-A4B3-45D5-905B-89B3F64558D9}" srcOrd="3" destOrd="0" presId="urn:microsoft.com/office/officeart/2005/8/layout/list1"/>
    <dgm:cxn modelId="{4364A83B-6D90-407D-815A-7439B5BD6740}" type="presParOf" srcId="{66C6F4CF-11A6-4674-8BDF-EE6B3EA1FEA9}" destId="{D4016BDC-9BA7-4FD8-AC87-00BD88BD6951}" srcOrd="4" destOrd="0" presId="urn:microsoft.com/office/officeart/2005/8/layout/list1"/>
    <dgm:cxn modelId="{D6C36E42-B2B4-450E-ABC7-E35FA1EC627A}" type="presParOf" srcId="{D4016BDC-9BA7-4FD8-AC87-00BD88BD6951}" destId="{9E7AB442-C16E-41BB-8B38-AC45F92F9642}" srcOrd="0" destOrd="0" presId="urn:microsoft.com/office/officeart/2005/8/layout/list1"/>
    <dgm:cxn modelId="{56FD0F54-7ED5-4429-A326-87363488448D}" type="presParOf" srcId="{D4016BDC-9BA7-4FD8-AC87-00BD88BD6951}" destId="{C500709F-E9B4-4B87-B744-87EBCD461736}" srcOrd="1" destOrd="0" presId="urn:microsoft.com/office/officeart/2005/8/layout/list1"/>
    <dgm:cxn modelId="{F12F67DF-D455-4192-95D9-1FDE5C56AECC}" type="presParOf" srcId="{66C6F4CF-11A6-4674-8BDF-EE6B3EA1FEA9}" destId="{8D7E9407-9054-4CBD-8916-62AC49E1D5EE}" srcOrd="5" destOrd="0" presId="urn:microsoft.com/office/officeart/2005/8/layout/list1"/>
    <dgm:cxn modelId="{5148DDA5-1495-4992-8019-AC8DCB7A0FF5}" type="presParOf" srcId="{66C6F4CF-11A6-4674-8BDF-EE6B3EA1FEA9}" destId="{F28EADB0-4BFF-4100-BCE2-5A17B856853B}" srcOrd="6" destOrd="0" presId="urn:microsoft.com/office/officeart/2005/8/layout/list1"/>
    <dgm:cxn modelId="{69E32ABC-7D2F-49EA-92D8-C024D3FBEB29}" type="presParOf" srcId="{66C6F4CF-11A6-4674-8BDF-EE6B3EA1FEA9}" destId="{F58E3F57-CBDB-442E-8186-A6D97EA6D5B9}" srcOrd="7" destOrd="0" presId="urn:microsoft.com/office/officeart/2005/8/layout/list1"/>
    <dgm:cxn modelId="{7B7E077C-04F9-4282-B387-C42B431B6E02}" type="presParOf" srcId="{66C6F4CF-11A6-4674-8BDF-EE6B3EA1FEA9}" destId="{F5BB917F-2C85-49EF-A5AC-A7DDB3C4374F}" srcOrd="8" destOrd="0" presId="urn:microsoft.com/office/officeart/2005/8/layout/list1"/>
    <dgm:cxn modelId="{838E2A8D-4CF6-496D-AB42-46B372D95E72}" type="presParOf" srcId="{F5BB917F-2C85-49EF-A5AC-A7DDB3C4374F}" destId="{0C12DECE-C2FB-4307-AC54-C703645BD389}" srcOrd="0" destOrd="0" presId="urn:microsoft.com/office/officeart/2005/8/layout/list1"/>
    <dgm:cxn modelId="{11211783-422B-445B-9BF1-1ECABB0404CD}" type="presParOf" srcId="{F5BB917F-2C85-49EF-A5AC-A7DDB3C4374F}" destId="{C90410BD-7596-49BD-A666-3D726A067B49}" srcOrd="1" destOrd="0" presId="urn:microsoft.com/office/officeart/2005/8/layout/list1"/>
    <dgm:cxn modelId="{017A2916-2D33-48AB-9762-766EAB62F191}" type="presParOf" srcId="{66C6F4CF-11A6-4674-8BDF-EE6B3EA1FEA9}" destId="{BC05FC0C-9B58-4CAA-97BC-C4C70AC3EAC9}" srcOrd="9" destOrd="0" presId="urn:microsoft.com/office/officeart/2005/8/layout/list1"/>
    <dgm:cxn modelId="{97684156-CA32-4400-86F0-874291C5FA66}" type="presParOf" srcId="{66C6F4CF-11A6-4674-8BDF-EE6B3EA1FEA9}" destId="{E08D0498-19C6-464B-81C8-1BACD18CAA7B}" srcOrd="10" destOrd="0" presId="urn:microsoft.com/office/officeart/2005/8/layout/list1"/>
    <dgm:cxn modelId="{93E96F52-63E0-4380-B2B8-55D5B97FE1CD}" type="presParOf" srcId="{66C6F4CF-11A6-4674-8BDF-EE6B3EA1FEA9}" destId="{DB3C23E1-0403-4255-B263-7261594932CA}" srcOrd="11" destOrd="0" presId="urn:microsoft.com/office/officeart/2005/8/layout/list1"/>
    <dgm:cxn modelId="{61C239CF-96EB-42E8-A871-5FE1065CF388}" type="presParOf" srcId="{66C6F4CF-11A6-4674-8BDF-EE6B3EA1FEA9}" destId="{14EA97E1-57FA-45DF-8FF3-EF6BA5DC4610}" srcOrd="12" destOrd="0" presId="urn:microsoft.com/office/officeart/2005/8/layout/list1"/>
    <dgm:cxn modelId="{BC392C52-E890-44DD-BAEE-8338C7B5721C}" type="presParOf" srcId="{14EA97E1-57FA-45DF-8FF3-EF6BA5DC4610}" destId="{BEB0FDED-8CE2-4FFC-8131-A10AA8F1D7FF}" srcOrd="0" destOrd="0" presId="urn:microsoft.com/office/officeart/2005/8/layout/list1"/>
    <dgm:cxn modelId="{670D3898-5AF3-487D-971E-105416D3D285}" type="presParOf" srcId="{14EA97E1-57FA-45DF-8FF3-EF6BA5DC4610}" destId="{22A61D74-6693-432B-8D5C-74E10744CAEF}" srcOrd="1" destOrd="0" presId="urn:microsoft.com/office/officeart/2005/8/layout/list1"/>
    <dgm:cxn modelId="{D5676114-D621-4EF4-A0E0-464BF4EC682B}" type="presParOf" srcId="{66C6F4CF-11A6-4674-8BDF-EE6B3EA1FEA9}" destId="{D50B6923-089F-4745-812D-26A2E5510C0D}" srcOrd="13" destOrd="0" presId="urn:microsoft.com/office/officeart/2005/8/layout/list1"/>
    <dgm:cxn modelId="{6C60C28B-0863-48A2-9055-E0BAF4ACDCD2}" type="presParOf" srcId="{66C6F4CF-11A6-4674-8BDF-EE6B3EA1FEA9}" destId="{46D2F4E7-FAC6-42CD-ACBA-7A035DAC0B0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595EE5-8150-45BC-B894-99BE032F1E78}">
      <dsp:nvSpPr>
        <dsp:cNvPr id="0" name=""/>
        <dsp:cNvSpPr/>
      </dsp:nvSpPr>
      <dsp:spPr>
        <a:xfrm>
          <a:off x="682628" y="0"/>
          <a:ext cx="2633728" cy="263369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hade val="85000"/>
                <a:satMod val="105000"/>
                <a:lumMod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2700" kern="1200" dirty="0" smtClean="0"/>
            <a:t>Unidad Aritmético-Lógica (ALU)</a:t>
          </a:r>
          <a:endParaRPr lang="en-US" sz="2700" kern="1200" dirty="0"/>
        </a:p>
      </dsp:txBody>
      <dsp:txXfrm>
        <a:off x="1068329" y="385695"/>
        <a:ext cx="1862326" cy="1862300"/>
      </dsp:txXfrm>
    </dsp:sp>
    <dsp:sp modelId="{ABA4D874-65CB-4599-A42A-180414357B1C}">
      <dsp:nvSpPr>
        <dsp:cNvPr id="0" name=""/>
        <dsp:cNvSpPr/>
      </dsp:nvSpPr>
      <dsp:spPr>
        <a:xfrm>
          <a:off x="2038231" y="1756525"/>
          <a:ext cx="2633728" cy="263369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hade val="85000"/>
                <a:satMod val="105000"/>
                <a:lumMod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2700" kern="1200" dirty="0" smtClean="0"/>
            <a:t>Registros</a:t>
          </a:r>
          <a:endParaRPr lang="en-US" sz="2700" kern="1200" dirty="0"/>
        </a:p>
      </dsp:txBody>
      <dsp:txXfrm>
        <a:off x="2423932" y="2142220"/>
        <a:ext cx="1862326" cy="1862300"/>
      </dsp:txXfrm>
    </dsp:sp>
    <dsp:sp modelId="{F02E2577-7C54-4BC0-A1F2-41560D1B7638}">
      <dsp:nvSpPr>
        <dsp:cNvPr id="0" name=""/>
        <dsp:cNvSpPr/>
      </dsp:nvSpPr>
      <dsp:spPr>
        <a:xfrm>
          <a:off x="3100230" y="21780"/>
          <a:ext cx="2633728" cy="263369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85000"/>
                <a:shade val="98000"/>
                <a:satMod val="110000"/>
                <a:lumMod val="103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hade val="85000"/>
                <a:satMod val="105000"/>
                <a:lumMod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60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15875" dir="5400000" algn="ctr" rotWithShape="0">
            <a:srgbClr val="000000">
              <a:alpha val="6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2700" kern="1200" dirty="0" smtClean="0"/>
            <a:t>Unidad de Control (UC)</a:t>
          </a:r>
          <a:endParaRPr lang="en-US" sz="2700" kern="1200" dirty="0"/>
        </a:p>
      </dsp:txBody>
      <dsp:txXfrm>
        <a:off x="3485931" y="407475"/>
        <a:ext cx="1862326" cy="18623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26A7B2-37F3-4C5F-B9BA-65EB632A8974}">
      <dsp:nvSpPr>
        <dsp:cNvPr id="0" name=""/>
        <dsp:cNvSpPr/>
      </dsp:nvSpPr>
      <dsp:spPr>
        <a:xfrm>
          <a:off x="2102889" y="339808"/>
          <a:ext cx="3511571" cy="3511571"/>
        </a:xfrm>
        <a:prstGeom prst="pie">
          <a:avLst>
            <a:gd name="adj1" fmla="val 1620000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2400" kern="1200" dirty="0" smtClean="0"/>
            <a:t>Memoria</a:t>
          </a:r>
          <a:endParaRPr lang="en-US" sz="2400" kern="1200" dirty="0"/>
        </a:p>
      </dsp:txBody>
      <dsp:txXfrm>
        <a:off x="3858675" y="862363"/>
        <a:ext cx="1233230" cy="2466460"/>
      </dsp:txXfrm>
    </dsp:sp>
    <dsp:sp modelId="{9F6E5BEB-865C-4370-9168-3560A2C8EF43}">
      <dsp:nvSpPr>
        <dsp:cNvPr id="0" name=""/>
        <dsp:cNvSpPr/>
      </dsp:nvSpPr>
      <dsp:spPr>
        <a:xfrm>
          <a:off x="1153292" y="334435"/>
          <a:ext cx="3511571" cy="351157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2400" kern="1200" dirty="0" smtClean="0"/>
            <a:t>CPU</a:t>
          </a:r>
          <a:endParaRPr lang="en-US" sz="2400" kern="1200" dirty="0"/>
        </a:p>
      </dsp:txBody>
      <dsp:txXfrm>
        <a:off x="1654945" y="856990"/>
        <a:ext cx="1233230" cy="24664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7624F4-18D7-49B9-AC75-2312ADEBDF9F}">
      <dsp:nvSpPr>
        <dsp:cNvPr id="0" name=""/>
        <dsp:cNvSpPr/>
      </dsp:nvSpPr>
      <dsp:spPr>
        <a:xfrm rot="5400000">
          <a:off x="-229549" y="232352"/>
          <a:ext cx="1530332" cy="107123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1500" b="1" kern="1200" dirty="0" smtClean="0"/>
            <a:t>Software de Aplicación</a:t>
          </a:r>
          <a:endParaRPr lang="en-US" sz="1500" b="1" kern="1200" dirty="0"/>
        </a:p>
      </dsp:txBody>
      <dsp:txXfrm rot="-5400000">
        <a:off x="1" y="538420"/>
        <a:ext cx="1071233" cy="459099"/>
      </dsp:txXfrm>
    </dsp:sp>
    <dsp:sp modelId="{6C73C57E-A3CD-4E9F-BEAA-5E5E418813CF}">
      <dsp:nvSpPr>
        <dsp:cNvPr id="0" name=""/>
        <dsp:cNvSpPr/>
      </dsp:nvSpPr>
      <dsp:spPr>
        <a:xfrm rot="5400000">
          <a:off x="2889800" y="-1815765"/>
          <a:ext cx="994716" cy="46318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419" sz="1400" kern="1200" dirty="0" smtClean="0"/>
            <a:t>Productividad.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419" sz="1400" kern="1200" dirty="0" smtClean="0"/>
            <a:t>Entretenimiento.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419" sz="1400" kern="1200" dirty="0" smtClean="0"/>
            <a:t>Confort.</a:t>
          </a:r>
          <a:endParaRPr lang="en-US" sz="1400" kern="1200" dirty="0"/>
        </a:p>
      </dsp:txBody>
      <dsp:txXfrm rot="-5400000">
        <a:off x="1071233" y="51360"/>
        <a:ext cx="4583292" cy="897600"/>
      </dsp:txXfrm>
    </dsp:sp>
    <dsp:sp modelId="{2A39C54F-DA9C-437E-A2B9-BA2F5BCC38E2}">
      <dsp:nvSpPr>
        <dsp:cNvPr id="0" name=""/>
        <dsp:cNvSpPr/>
      </dsp:nvSpPr>
      <dsp:spPr>
        <a:xfrm rot="5400000">
          <a:off x="-229549" y="1567820"/>
          <a:ext cx="1530332" cy="107123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1500" b="1" kern="1200" dirty="0" smtClean="0"/>
            <a:t>Software de Sistema</a:t>
          </a:r>
          <a:endParaRPr lang="en-US" sz="1500" b="1" kern="1200" dirty="0"/>
        </a:p>
      </dsp:txBody>
      <dsp:txXfrm rot="-5400000">
        <a:off x="1" y="1873888"/>
        <a:ext cx="1071233" cy="459099"/>
      </dsp:txXfrm>
    </dsp:sp>
    <dsp:sp modelId="{417C3AC0-9820-459B-9FE2-3270A1215EDB}">
      <dsp:nvSpPr>
        <dsp:cNvPr id="0" name=""/>
        <dsp:cNvSpPr/>
      </dsp:nvSpPr>
      <dsp:spPr>
        <a:xfrm rot="5400000">
          <a:off x="2889800" y="-480296"/>
          <a:ext cx="994716" cy="46318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419" sz="1400" kern="1200" dirty="0" smtClean="0"/>
            <a:t>Sistema Operativo.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419" sz="1400" kern="1200" dirty="0" smtClean="0"/>
            <a:t>Controlador de hardware o Driver.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419" sz="1400" kern="1200" dirty="0" smtClean="0"/>
            <a:t>BIOS.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419" sz="1400" kern="1200" dirty="0" err="1" smtClean="0"/>
            <a:t>Bootloader</a:t>
          </a:r>
          <a:r>
            <a:rPr lang="es-419" sz="1400" kern="1200" dirty="0" smtClean="0"/>
            <a:t> o cargador de arranque.</a:t>
          </a:r>
          <a:endParaRPr lang="en-US" sz="1400" kern="1200" dirty="0"/>
        </a:p>
      </dsp:txBody>
      <dsp:txXfrm rot="-5400000">
        <a:off x="1071233" y="1386829"/>
        <a:ext cx="4583292" cy="897600"/>
      </dsp:txXfrm>
    </dsp:sp>
    <dsp:sp modelId="{F7611713-8469-4396-847A-0D0BBF5ECDA6}">
      <dsp:nvSpPr>
        <dsp:cNvPr id="0" name=""/>
        <dsp:cNvSpPr/>
      </dsp:nvSpPr>
      <dsp:spPr>
        <a:xfrm rot="5400000">
          <a:off x="-229549" y="2906091"/>
          <a:ext cx="1530332" cy="107123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1500" b="1" kern="1200" dirty="0" smtClean="0"/>
            <a:t>Firmware</a:t>
          </a:r>
          <a:endParaRPr lang="en-US" sz="1500" b="1" kern="1200" dirty="0"/>
        </a:p>
      </dsp:txBody>
      <dsp:txXfrm rot="-5400000">
        <a:off x="1" y="3212159"/>
        <a:ext cx="1071233" cy="459099"/>
      </dsp:txXfrm>
    </dsp:sp>
    <dsp:sp modelId="{B9D4280C-E7DC-451C-893A-3A4885F3E652}">
      <dsp:nvSpPr>
        <dsp:cNvPr id="0" name=""/>
        <dsp:cNvSpPr/>
      </dsp:nvSpPr>
      <dsp:spPr>
        <a:xfrm rot="5400000">
          <a:off x="2889800" y="855172"/>
          <a:ext cx="994716" cy="46318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419" sz="1400" kern="1200" dirty="0" smtClean="0"/>
            <a:t>Comunicación del hardware con el Sistema Operativo.</a:t>
          </a:r>
          <a:endParaRPr lang="en-US" sz="1400" kern="1200" dirty="0"/>
        </a:p>
      </dsp:txBody>
      <dsp:txXfrm rot="-5400000">
        <a:off x="1071233" y="2722297"/>
        <a:ext cx="4583292" cy="8976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169E92-8738-4720-9A8C-784546163424}">
      <dsp:nvSpPr>
        <dsp:cNvPr id="0" name=""/>
        <dsp:cNvSpPr/>
      </dsp:nvSpPr>
      <dsp:spPr>
        <a:xfrm rot="16200000">
          <a:off x="-504285" y="506342"/>
          <a:ext cx="2991722" cy="197903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172858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2700" kern="1200" dirty="0" smtClean="0"/>
            <a:t>Software Libre</a:t>
          </a:r>
          <a:endParaRPr lang="en-US" sz="27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419" sz="2100" kern="1200" dirty="0" smtClean="0"/>
            <a:t>Código fuente disponible.</a:t>
          </a:r>
          <a:endParaRPr lang="en-US" sz="2100" kern="1200" dirty="0"/>
        </a:p>
      </dsp:txBody>
      <dsp:txXfrm rot="5400000">
        <a:off x="2058" y="598343"/>
        <a:ext cx="1979036" cy="1795034"/>
      </dsp:txXfrm>
    </dsp:sp>
    <dsp:sp modelId="{1FD1F476-63A0-42F9-8273-836B38D03876}">
      <dsp:nvSpPr>
        <dsp:cNvPr id="0" name=""/>
        <dsp:cNvSpPr/>
      </dsp:nvSpPr>
      <dsp:spPr>
        <a:xfrm rot="16200000">
          <a:off x="1623179" y="506342"/>
          <a:ext cx="2991722" cy="197903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172858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2700" kern="1200" dirty="0" smtClean="0"/>
            <a:t>Software No Libre</a:t>
          </a:r>
          <a:endParaRPr lang="en-US" sz="2700" kern="1200" dirty="0"/>
        </a:p>
      </dsp:txBody>
      <dsp:txXfrm rot="5400000">
        <a:off x="2129522" y="598343"/>
        <a:ext cx="1979036" cy="17950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CD4594-C7CE-4443-B4E3-EC77AE092814}">
      <dsp:nvSpPr>
        <dsp:cNvPr id="0" name=""/>
        <dsp:cNvSpPr/>
      </dsp:nvSpPr>
      <dsp:spPr>
        <a:xfrm>
          <a:off x="0" y="41098"/>
          <a:ext cx="11074997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3100" kern="1200" dirty="0" smtClean="0"/>
            <a:t>Programación Estructurada (C, C++, </a:t>
          </a:r>
          <a:r>
            <a:rPr lang="es-419" sz="3100" kern="1200" dirty="0" err="1" smtClean="0"/>
            <a:t>VisualBASIC</a:t>
          </a:r>
          <a:r>
            <a:rPr lang="es-419" sz="3100" kern="1200" dirty="0" smtClean="0"/>
            <a:t>)</a:t>
          </a:r>
          <a:endParaRPr lang="en-US" sz="3100" kern="1200" dirty="0"/>
        </a:p>
      </dsp:txBody>
      <dsp:txXfrm>
        <a:off x="36296" y="77394"/>
        <a:ext cx="11002405" cy="670943"/>
      </dsp:txXfrm>
    </dsp:sp>
    <dsp:sp modelId="{5B613FDE-4325-470C-BA2F-01C93E8AC658}">
      <dsp:nvSpPr>
        <dsp:cNvPr id="0" name=""/>
        <dsp:cNvSpPr/>
      </dsp:nvSpPr>
      <dsp:spPr>
        <a:xfrm>
          <a:off x="0" y="784633"/>
          <a:ext cx="11074997" cy="834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1631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419" sz="2400" kern="1200" dirty="0" smtClean="0"/>
            <a:t>En secuencia.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419" sz="2400" kern="1200" dirty="0" smtClean="0"/>
            <a:t>Sólo Condicionales y Bucles.</a:t>
          </a:r>
          <a:endParaRPr lang="en-US" sz="2400" kern="1200" dirty="0"/>
        </a:p>
      </dsp:txBody>
      <dsp:txXfrm>
        <a:off x="0" y="784633"/>
        <a:ext cx="11074997" cy="834210"/>
      </dsp:txXfrm>
    </dsp:sp>
    <dsp:sp modelId="{8E915F76-35AC-44F1-A711-66F4D128C72E}">
      <dsp:nvSpPr>
        <dsp:cNvPr id="0" name=""/>
        <dsp:cNvSpPr/>
      </dsp:nvSpPr>
      <dsp:spPr>
        <a:xfrm>
          <a:off x="0" y="1618843"/>
          <a:ext cx="11074997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3100" kern="1200" dirty="0" smtClean="0"/>
            <a:t>Modular</a:t>
          </a:r>
          <a:endParaRPr lang="en-US" sz="3100" kern="1200" dirty="0"/>
        </a:p>
      </dsp:txBody>
      <dsp:txXfrm>
        <a:off x="36296" y="1655139"/>
        <a:ext cx="11002405" cy="670943"/>
      </dsp:txXfrm>
    </dsp:sp>
    <dsp:sp modelId="{91B64220-5E85-4782-9C1E-85346F05AF68}">
      <dsp:nvSpPr>
        <dsp:cNvPr id="0" name=""/>
        <dsp:cNvSpPr/>
      </dsp:nvSpPr>
      <dsp:spPr>
        <a:xfrm>
          <a:off x="0" y="2362378"/>
          <a:ext cx="11074997" cy="1251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1631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419" sz="2400" kern="1200" dirty="0" smtClean="0"/>
            <a:t>Se divide en módulos.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419" sz="2400" kern="1200" dirty="0" smtClean="0"/>
            <a:t>Cada módulo es Programación Estructurada.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419" sz="2400" kern="1200" dirty="0" smtClean="0"/>
            <a:t>Las salidas de un módulo son las entradas de otro.</a:t>
          </a:r>
          <a:endParaRPr lang="en-US" sz="2400" kern="1200" dirty="0"/>
        </a:p>
      </dsp:txBody>
      <dsp:txXfrm>
        <a:off x="0" y="2362378"/>
        <a:ext cx="11074997" cy="1251315"/>
      </dsp:txXfrm>
    </dsp:sp>
    <dsp:sp modelId="{2CC6B8F4-CF90-40EF-82FC-E62866123200}">
      <dsp:nvSpPr>
        <dsp:cNvPr id="0" name=""/>
        <dsp:cNvSpPr/>
      </dsp:nvSpPr>
      <dsp:spPr>
        <a:xfrm>
          <a:off x="0" y="3613694"/>
          <a:ext cx="11074997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3100" kern="1200" dirty="0" smtClean="0"/>
            <a:t>Orientada a Objetos (OO) (Python, Java, PHP)</a:t>
          </a:r>
          <a:endParaRPr lang="en-US" sz="3100" kern="1200" dirty="0"/>
        </a:p>
      </dsp:txBody>
      <dsp:txXfrm>
        <a:off x="36296" y="3649990"/>
        <a:ext cx="11002405" cy="670943"/>
      </dsp:txXfrm>
    </dsp:sp>
    <dsp:sp modelId="{D63A7C6E-502B-45E4-AFCD-BCC18D91A8CA}">
      <dsp:nvSpPr>
        <dsp:cNvPr id="0" name=""/>
        <dsp:cNvSpPr/>
      </dsp:nvSpPr>
      <dsp:spPr>
        <a:xfrm>
          <a:off x="0" y="4357229"/>
          <a:ext cx="11074997" cy="15721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1631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419" sz="2400" kern="1200" dirty="0" smtClean="0"/>
            <a:t>Cada objeto tiene estado, comportamiento e identidad.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419" sz="2400" kern="1200" dirty="0" smtClean="0"/>
            <a:t>Es una especie de Módulo que no depende de valores de entrada y no necesariamente tiene salidas.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419" sz="2400" kern="1200" dirty="0" smtClean="0"/>
            <a:t>Cada objeto tiene sus propias funciones (métodos) y valores (atributos).</a:t>
          </a:r>
          <a:endParaRPr lang="en-US" sz="2400" kern="1200" dirty="0"/>
        </a:p>
      </dsp:txBody>
      <dsp:txXfrm>
        <a:off x="0" y="4357229"/>
        <a:ext cx="11074997" cy="157216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0CCE9-6D67-4D54-B748-46DA5231E8A4}">
      <dsp:nvSpPr>
        <dsp:cNvPr id="0" name=""/>
        <dsp:cNvSpPr/>
      </dsp:nvSpPr>
      <dsp:spPr>
        <a:xfrm>
          <a:off x="0" y="339363"/>
          <a:ext cx="8128000" cy="990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823" tIns="354076" rIns="630823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419" sz="1700" kern="1200" dirty="0" smtClean="0"/>
            <a:t>Multitarea.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419" sz="1700" kern="1200" dirty="0" err="1" smtClean="0"/>
            <a:t>Monotarea</a:t>
          </a:r>
          <a:r>
            <a:rPr lang="es-419" sz="1700" kern="1200" dirty="0" smtClean="0"/>
            <a:t>.</a:t>
          </a:r>
          <a:endParaRPr lang="en-US" sz="1700" kern="1200" dirty="0"/>
        </a:p>
      </dsp:txBody>
      <dsp:txXfrm>
        <a:off x="0" y="339363"/>
        <a:ext cx="8128000" cy="990675"/>
      </dsp:txXfrm>
    </dsp:sp>
    <dsp:sp modelId="{AE6F8DD4-EE9E-40D6-98C9-B3893E9F9244}">
      <dsp:nvSpPr>
        <dsp:cNvPr id="0" name=""/>
        <dsp:cNvSpPr/>
      </dsp:nvSpPr>
      <dsp:spPr>
        <a:xfrm>
          <a:off x="406400" y="88443"/>
          <a:ext cx="568960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1700" kern="1200" dirty="0" smtClean="0"/>
            <a:t>Según su capacidad de ejecutar procedimientos</a:t>
          </a:r>
          <a:endParaRPr lang="en-US" sz="1700" kern="1200" dirty="0"/>
        </a:p>
      </dsp:txBody>
      <dsp:txXfrm>
        <a:off x="430898" y="112941"/>
        <a:ext cx="5640604" cy="452844"/>
      </dsp:txXfrm>
    </dsp:sp>
    <dsp:sp modelId="{F28EADB0-4BFF-4100-BCE2-5A17B856853B}">
      <dsp:nvSpPr>
        <dsp:cNvPr id="0" name=""/>
        <dsp:cNvSpPr/>
      </dsp:nvSpPr>
      <dsp:spPr>
        <a:xfrm>
          <a:off x="0" y="1672758"/>
          <a:ext cx="8128000" cy="990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823" tIns="354076" rIns="630823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419" sz="1700" kern="1200" dirty="0" smtClean="0"/>
            <a:t>Multiusuario. Usuarios en segundo plano.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419" sz="1700" kern="1200" dirty="0" smtClean="0"/>
            <a:t>Monousuario.</a:t>
          </a:r>
          <a:endParaRPr lang="en-US" sz="1700" kern="1200" dirty="0"/>
        </a:p>
      </dsp:txBody>
      <dsp:txXfrm>
        <a:off x="0" y="1672758"/>
        <a:ext cx="8128000" cy="990675"/>
      </dsp:txXfrm>
    </dsp:sp>
    <dsp:sp modelId="{C500709F-E9B4-4B87-B744-87EBCD461736}">
      <dsp:nvSpPr>
        <dsp:cNvPr id="0" name=""/>
        <dsp:cNvSpPr/>
      </dsp:nvSpPr>
      <dsp:spPr>
        <a:xfrm>
          <a:off x="406400" y="1421838"/>
          <a:ext cx="568960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1700" kern="1200" dirty="0" smtClean="0"/>
            <a:t>Según la capacidad de usuarios</a:t>
          </a:r>
          <a:endParaRPr lang="en-US" sz="1700" kern="1200" dirty="0"/>
        </a:p>
      </dsp:txBody>
      <dsp:txXfrm>
        <a:off x="430898" y="1446336"/>
        <a:ext cx="5640604" cy="452844"/>
      </dsp:txXfrm>
    </dsp:sp>
    <dsp:sp modelId="{E08D0498-19C6-464B-81C8-1BACD18CAA7B}">
      <dsp:nvSpPr>
        <dsp:cNvPr id="0" name=""/>
        <dsp:cNvSpPr/>
      </dsp:nvSpPr>
      <dsp:spPr>
        <a:xfrm>
          <a:off x="0" y="3006153"/>
          <a:ext cx="8128000" cy="990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823" tIns="354076" rIns="630823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419" sz="1700" kern="1200" dirty="0" smtClean="0"/>
            <a:t>Centralizado.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419" sz="1700" kern="1200" dirty="0" smtClean="0"/>
            <a:t>Distribuido. Computación en Clúster.</a:t>
          </a:r>
          <a:endParaRPr lang="en-US" sz="1700" kern="1200" dirty="0"/>
        </a:p>
      </dsp:txBody>
      <dsp:txXfrm>
        <a:off x="0" y="3006153"/>
        <a:ext cx="8128000" cy="990675"/>
      </dsp:txXfrm>
    </dsp:sp>
    <dsp:sp modelId="{C90410BD-7596-49BD-A666-3D726A067B49}">
      <dsp:nvSpPr>
        <dsp:cNvPr id="0" name=""/>
        <dsp:cNvSpPr/>
      </dsp:nvSpPr>
      <dsp:spPr>
        <a:xfrm>
          <a:off x="406400" y="2755233"/>
          <a:ext cx="568960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1700" kern="1200" dirty="0" smtClean="0"/>
            <a:t>Según su distribución</a:t>
          </a:r>
          <a:endParaRPr lang="en-US" sz="1700" kern="1200" dirty="0"/>
        </a:p>
      </dsp:txBody>
      <dsp:txXfrm>
        <a:off x="430898" y="2779731"/>
        <a:ext cx="5640604" cy="452844"/>
      </dsp:txXfrm>
    </dsp:sp>
    <dsp:sp modelId="{46D2F4E7-FAC6-42CD-ACBA-7A035DAC0B0D}">
      <dsp:nvSpPr>
        <dsp:cNvPr id="0" name=""/>
        <dsp:cNvSpPr/>
      </dsp:nvSpPr>
      <dsp:spPr>
        <a:xfrm>
          <a:off x="0" y="4339548"/>
          <a:ext cx="8128000" cy="990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0823" tIns="354076" rIns="630823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419" sz="1700" kern="1200" dirty="0" smtClean="0"/>
            <a:t>Libre: BSD, GNU/Linux (Android, Ubuntu).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419" sz="1700" kern="1200" dirty="0" smtClean="0"/>
            <a:t>No libre: Unix, Windows, </a:t>
          </a:r>
          <a:r>
            <a:rPr lang="es-419" sz="1700" kern="1200" dirty="0" err="1" smtClean="0"/>
            <a:t>MacOS</a:t>
          </a:r>
          <a:r>
            <a:rPr lang="es-419" sz="1700" kern="1200" dirty="0" smtClean="0"/>
            <a:t>, iOS.</a:t>
          </a:r>
          <a:endParaRPr lang="en-US" sz="1700" kern="1200" dirty="0"/>
        </a:p>
      </dsp:txBody>
      <dsp:txXfrm>
        <a:off x="0" y="4339548"/>
        <a:ext cx="8128000" cy="990675"/>
      </dsp:txXfrm>
    </dsp:sp>
    <dsp:sp modelId="{22A61D74-6693-432B-8D5C-74E10744CAEF}">
      <dsp:nvSpPr>
        <dsp:cNvPr id="0" name=""/>
        <dsp:cNvSpPr/>
      </dsp:nvSpPr>
      <dsp:spPr>
        <a:xfrm>
          <a:off x="406400" y="4088628"/>
          <a:ext cx="568960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1700" kern="1200" dirty="0" smtClean="0"/>
            <a:t>Según su licencia</a:t>
          </a:r>
          <a:endParaRPr lang="en-US" sz="1700" kern="1200" dirty="0"/>
        </a:p>
      </dsp:txBody>
      <dsp:txXfrm>
        <a:off x="430898" y="4113126"/>
        <a:ext cx="5640604" cy="45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0C828-7347-4A83-B4AA-F1504477B0D7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A06FED-C54C-42FF-9BCB-CB58D463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95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06FED-C54C-42FF-9BCB-CB58D463A7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67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60FFF-2239-41A7-A6BB-58EE26D18B2B}" type="datetime1">
              <a:rPr lang="en-US" smtClean="0"/>
              <a:t>5/10/2015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CAAA2-E042-424E-B99E-B61CE56FF706}" type="datetime1">
              <a:rPr lang="en-US" smtClean="0"/>
              <a:t>5/10/2015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1C71793A-C1B7-4FDC-91D8-5871F3B61E8B}" type="datetime1">
              <a:rPr lang="en-US" smtClean="0"/>
              <a:t>5/10/2015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1749-E598-4F38-8294-E4B6BB431FFC}" type="datetime1">
              <a:rPr lang="en-US" smtClean="0"/>
              <a:t>5/10/2015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FB2D4B-AA72-41C6-B2FD-BE05D1897979}" type="datetime1">
              <a:rPr lang="en-US" smtClean="0"/>
              <a:t>5/10/2015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E2351-2CC3-468F-B7B2-8125D6AEE50E}" type="datetime1">
              <a:rPr lang="en-US" smtClean="0"/>
              <a:t>5/10/2015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D0DB-6705-4E35-8235-E9806535F9E0}" type="datetime1">
              <a:rPr lang="en-US" smtClean="0"/>
              <a:t>5/10/2015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670E9-F3DE-4D4C-93DC-F56D8155870E}" type="datetime1">
              <a:rPr lang="en-US" smtClean="0"/>
              <a:t>5/10/2015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ABB8-5EE0-40AC-AC33-BFD5DD3AFF90}" type="datetime1">
              <a:rPr lang="en-US" smtClean="0"/>
              <a:t>5/10/2015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CCBC-725D-4E22-A47B-3DFFC9E72612}" type="datetime1">
              <a:rPr lang="en-US" smtClean="0"/>
              <a:t>5/10/2015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4701-47B5-43DE-9A53-B62F6E99D923}" type="datetime1">
              <a:rPr lang="en-US" smtClean="0"/>
              <a:t>5/10/2015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D2437398-4628-4246-904B-C2459C5756C0}" type="datetime1">
              <a:rPr lang="en-US" smtClean="0"/>
              <a:t>5/10/2015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419" dirty="0" smtClean="0"/>
              <a:t>Tema 1: Introducción a la computación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419" dirty="0" smtClean="0"/>
              <a:t>Informática, Escuela Técnica Superior Forestal, Facultad de Ciencias Forestales y Ambientales, Universidad de Los Andes. Profesor: José Ávila.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061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1.5. Organización física de una computadora (Hardware).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51252509"/>
              </p:ext>
            </p:extLst>
          </p:nvPr>
        </p:nvGraphicFramePr>
        <p:xfrm>
          <a:off x="3855421" y="2010584"/>
          <a:ext cx="6708588" cy="4390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957" y="4173966"/>
            <a:ext cx="3914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b="1" dirty="0" smtClean="0"/>
              <a:t>Unidad Central de </a:t>
            </a:r>
            <a:r>
              <a:rPr lang="es-419" b="1" dirty="0" err="1" smtClean="0"/>
              <a:t>Procemiento</a:t>
            </a:r>
            <a:r>
              <a:rPr lang="es-419" b="1" dirty="0" smtClean="0"/>
              <a:t> (CPU)</a:t>
            </a:r>
            <a:endParaRPr lang="en-US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580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96234" y="349622"/>
            <a:ext cx="4289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3200" b="1" dirty="0" smtClean="0"/>
              <a:t>La Memoria (Principal).</a:t>
            </a:r>
            <a:endParaRPr lang="en-US" sz="3200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80786554"/>
              </p:ext>
            </p:extLst>
          </p:nvPr>
        </p:nvGraphicFramePr>
        <p:xfrm>
          <a:off x="-426123" y="1831729"/>
          <a:ext cx="5901765" cy="4180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83449" y="2350546"/>
            <a:ext cx="569079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419" sz="2000" dirty="0" err="1" smtClean="0"/>
              <a:t>Random</a:t>
            </a:r>
            <a:r>
              <a:rPr lang="es-419" sz="2000" dirty="0" smtClean="0"/>
              <a:t>-Access </a:t>
            </a:r>
            <a:r>
              <a:rPr lang="es-419" sz="2000" dirty="0" err="1" smtClean="0"/>
              <a:t>Memory</a:t>
            </a:r>
            <a:r>
              <a:rPr lang="es-419" sz="2000" dirty="0"/>
              <a:t> </a:t>
            </a:r>
            <a:r>
              <a:rPr lang="es-419" sz="2000" dirty="0" smtClean="0"/>
              <a:t>(RAM). Memoria de acceso aleatorio.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419" sz="2000" dirty="0" smtClean="0"/>
              <a:t>Alta velocidad.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419" sz="2000" dirty="0" smtClean="0"/>
              <a:t>Conectada a la CPU.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419" sz="2000" dirty="0" smtClean="0"/>
              <a:t>Uso de la caché.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2549562" y="2171143"/>
            <a:ext cx="817582" cy="350161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dirty="0" smtClean="0"/>
              <a:t>Caché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765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4714" y="290455"/>
            <a:ext cx="64536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3200" b="1" dirty="0" smtClean="0"/>
              <a:t>Periféricos de Entrada y Salida (E/S)</a:t>
            </a:r>
            <a:endParaRPr lang="en-US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171" y="1226371"/>
            <a:ext cx="7798711" cy="482394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168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43137" y="285076"/>
            <a:ext cx="19335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3200" b="1" dirty="0" smtClean="0"/>
              <a:t>Los Buses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1821" y="973567"/>
            <a:ext cx="4875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dirty="0" smtClean="0"/>
              <a:t>Canales de comunicación entre los componentes.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724" y="1281057"/>
            <a:ext cx="8476581" cy="538868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405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1.6. El Software (Los Programas).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2471572"/>
              </p:ext>
            </p:extLst>
          </p:nvPr>
        </p:nvGraphicFramePr>
        <p:xfrm>
          <a:off x="509458" y="2291062"/>
          <a:ext cx="5703084" cy="420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99939" y="1871831"/>
            <a:ext cx="1946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Según su función: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46546" y="1862860"/>
            <a:ext cx="1943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Según su licencia: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30528864"/>
              </p:ext>
            </p:extLst>
          </p:nvPr>
        </p:nvGraphicFramePr>
        <p:xfrm>
          <a:off x="7319384" y="2639907"/>
          <a:ext cx="4110616" cy="2991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047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1.7. Lenguajes de Programación.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269864"/>
            <a:ext cx="9784080" cy="4206240"/>
          </a:xfrm>
        </p:spPr>
        <p:txBody>
          <a:bodyPr>
            <a:normAutofit lnSpcReduction="10000"/>
          </a:bodyPr>
          <a:lstStyle/>
          <a:p>
            <a:r>
              <a:rPr lang="es-419" dirty="0" smtClean="0"/>
              <a:t>1953, IBM </a:t>
            </a:r>
            <a:r>
              <a:rPr lang="es-419" dirty="0" err="1" smtClean="0"/>
              <a:t>aplia</a:t>
            </a:r>
            <a:r>
              <a:rPr lang="es-419" dirty="0" smtClean="0"/>
              <a:t> el uso del Lenguaje Ensamblador.</a:t>
            </a:r>
          </a:p>
          <a:p>
            <a:r>
              <a:rPr lang="es-419" dirty="0" smtClean="0"/>
              <a:t>1954, Aparece FORTRAN, un lenguaje de Alto Nivel.</a:t>
            </a:r>
          </a:p>
          <a:p>
            <a:r>
              <a:rPr lang="es-419" dirty="0" smtClean="0"/>
              <a:t>1960, COBOL, para ejecutar programas en distintos modelos de Computadora.</a:t>
            </a:r>
          </a:p>
          <a:p>
            <a:pPr marL="0" indent="0">
              <a:buNone/>
            </a:pPr>
            <a:r>
              <a:rPr lang="es-419" dirty="0"/>
              <a:t>	</a:t>
            </a:r>
            <a:r>
              <a:rPr lang="es-419" dirty="0" smtClean="0"/>
              <a:t>ALGOL, Lenguaje Orientado a Procedimientos.</a:t>
            </a:r>
          </a:p>
          <a:p>
            <a:pPr marL="0" indent="0">
              <a:buNone/>
            </a:pPr>
            <a:r>
              <a:rPr lang="es-419" dirty="0"/>
              <a:t>	</a:t>
            </a:r>
            <a:r>
              <a:rPr lang="es-419" dirty="0" smtClean="0"/>
              <a:t>Aparece el primer compilador.</a:t>
            </a:r>
          </a:p>
          <a:p>
            <a:pPr marL="0" indent="0">
              <a:buNone/>
            </a:pPr>
            <a:r>
              <a:rPr lang="es-419" dirty="0" smtClean="0"/>
              <a:t>1964, Aparece el Lenguaje BASIC.</a:t>
            </a:r>
          </a:p>
          <a:p>
            <a:pPr marL="0" indent="0">
              <a:buNone/>
            </a:pPr>
            <a:r>
              <a:rPr lang="es-419" dirty="0" smtClean="0"/>
              <a:t>1966, Paradigma de la Programación Estructurada.</a:t>
            </a:r>
          </a:p>
          <a:p>
            <a:pPr marL="0" indent="0">
              <a:buNone/>
            </a:pPr>
            <a:r>
              <a:rPr lang="es-419" dirty="0" smtClean="0"/>
              <a:t>1983, C++.</a:t>
            </a:r>
          </a:p>
          <a:p>
            <a:pPr marL="0" indent="0">
              <a:buNone/>
            </a:pPr>
            <a:r>
              <a:rPr lang="es-419" dirty="0" smtClean="0"/>
              <a:t>1985, Windows 1.0.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65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80561" y="188259"/>
            <a:ext cx="23855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Lenguajes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8791" y="828339"/>
            <a:ext cx="11322424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419" dirty="0" smtClean="0"/>
              <a:t>Expresa procesos para que las computadora trabajen.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419" dirty="0" smtClean="0"/>
              <a:t>Los lenguajes deben tener: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419" dirty="0" smtClean="0"/>
              <a:t>Sintaxis: cómo se escribe, estructura y significado de las palabras. Debe tomar en cuenta las palabras reservadas.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419" dirty="0" smtClean="0"/>
              <a:t>Variables: tipos de datos, caracteres, enteros, comas flotantes o reales, cadenas de caracteres y booleano.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419" dirty="0" smtClean="0"/>
              <a:t>Estructuras de control: Condicionales y Repetición.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419" dirty="0" smtClean="0"/>
              <a:t>Funciones: sumas, restas y otra operaciones entre variables y datos.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8867" y="4051818"/>
            <a:ext cx="5755342" cy="18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419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Bajo Nivel</a:t>
            </a:r>
          </a:p>
          <a:p>
            <a:r>
              <a:rPr lang="es-419" sz="1600" dirty="0" smtClean="0"/>
              <a:t>Lenguaje de máquina: niveles de tensión, 1s y 0s.</a:t>
            </a:r>
          </a:p>
          <a:p>
            <a:r>
              <a:rPr lang="es-419" sz="1600" dirty="0"/>
              <a:t>	</a:t>
            </a:r>
            <a:r>
              <a:rPr lang="es-419" sz="1600" dirty="0" smtClean="0"/>
              <a:t>Abstracción.</a:t>
            </a:r>
          </a:p>
          <a:p>
            <a:r>
              <a:rPr lang="es-419" sz="1600" dirty="0"/>
              <a:t>	</a:t>
            </a:r>
            <a:r>
              <a:rPr lang="es-419" sz="1600" dirty="0" smtClean="0"/>
              <a:t>Procesos críticos del Sistema operativo.</a:t>
            </a:r>
          </a:p>
          <a:p>
            <a:r>
              <a:rPr lang="es-419" sz="1600" dirty="0"/>
              <a:t>	</a:t>
            </a:r>
            <a:r>
              <a:rPr lang="es-419" sz="1600" dirty="0" smtClean="0"/>
              <a:t>Aplicaciones en tiempo real.</a:t>
            </a:r>
          </a:p>
          <a:p>
            <a:r>
              <a:rPr lang="es-419" sz="1600" dirty="0"/>
              <a:t>	</a:t>
            </a:r>
            <a:r>
              <a:rPr lang="es-419" sz="1600" dirty="0" smtClean="0"/>
              <a:t>Controladores de dispositivos.</a:t>
            </a:r>
          </a:p>
          <a:p>
            <a:r>
              <a:rPr lang="es-419" sz="1600" dirty="0" smtClean="0"/>
              <a:t>Ensamblador. Instrucciones están abreviadas.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4209" y="4051818"/>
            <a:ext cx="5755342" cy="18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419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Alto Nivel</a:t>
            </a:r>
          </a:p>
          <a:p>
            <a:r>
              <a:rPr lang="es-419" sz="1600" dirty="0" smtClean="0"/>
              <a:t>Todas las funciones tanto aritméticas como lógicas tienen la semántica humana.</a:t>
            </a:r>
          </a:p>
          <a:p>
            <a:endParaRPr lang="es-419" sz="1600" dirty="0"/>
          </a:p>
          <a:p>
            <a:r>
              <a:rPr lang="es-419" sz="1600" i="1" dirty="0" smtClean="0"/>
              <a:t>Medio nivel: procesos aritméticos están humanizados, pero no los procesos lógicos o comparativos.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462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58634801"/>
              </p:ext>
            </p:extLst>
          </p:nvPr>
        </p:nvGraphicFramePr>
        <p:xfrm>
          <a:off x="634701" y="516367"/>
          <a:ext cx="11074998" cy="5970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920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2518" y="220532"/>
            <a:ext cx="6797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Estructuras de Control de la Programación.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1216" y="1151066"/>
            <a:ext cx="5755342" cy="18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419" sz="1600" dirty="0" smtClean="0"/>
              <a:t>Condición Simple:</a:t>
            </a:r>
          </a:p>
          <a:p>
            <a:r>
              <a:rPr lang="es-419" sz="1600" dirty="0" smtClean="0"/>
              <a:t>Si X entonces</a:t>
            </a:r>
          </a:p>
          <a:p>
            <a:r>
              <a:rPr lang="es-419" sz="1600" dirty="0" smtClean="0"/>
              <a:t>	Instrucción</a:t>
            </a:r>
          </a:p>
          <a:p>
            <a:r>
              <a:rPr lang="es-419" sz="1600" dirty="0" smtClean="0"/>
              <a:t>Contrario</a:t>
            </a:r>
          </a:p>
          <a:p>
            <a:r>
              <a:rPr lang="es-419" sz="1600" dirty="0"/>
              <a:t>	</a:t>
            </a:r>
            <a:r>
              <a:rPr lang="es-419" sz="1600" dirty="0" smtClean="0"/>
              <a:t>Instrucción</a:t>
            </a:r>
          </a:p>
          <a:p>
            <a:r>
              <a:rPr lang="es-419" sz="1600" dirty="0" smtClean="0"/>
              <a:t>Fin</a:t>
            </a:r>
          </a:p>
          <a:p>
            <a:endParaRPr lang="es-419" sz="16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01216" y="2951066"/>
            <a:ext cx="5755342" cy="18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419" sz="1200" dirty="0" smtClean="0"/>
              <a:t>Condición Anidada:</a:t>
            </a:r>
          </a:p>
          <a:p>
            <a:r>
              <a:rPr lang="es-419" sz="1200" dirty="0" smtClean="0"/>
              <a:t>Si X entonces</a:t>
            </a:r>
          </a:p>
          <a:p>
            <a:r>
              <a:rPr lang="es-419" sz="1200" dirty="0"/>
              <a:t>	</a:t>
            </a:r>
            <a:r>
              <a:rPr lang="es-419" sz="1200" dirty="0" smtClean="0"/>
              <a:t>Instrucción</a:t>
            </a:r>
          </a:p>
          <a:p>
            <a:r>
              <a:rPr lang="es-419" sz="1200" dirty="0" smtClean="0"/>
              <a:t>	Sino Y</a:t>
            </a:r>
          </a:p>
          <a:p>
            <a:r>
              <a:rPr lang="es-419" sz="1200" dirty="0"/>
              <a:t>	</a:t>
            </a:r>
            <a:r>
              <a:rPr lang="es-419" sz="1200" dirty="0" smtClean="0"/>
              <a:t>	Instrucción</a:t>
            </a:r>
          </a:p>
          <a:p>
            <a:r>
              <a:rPr lang="es-419" sz="1200" dirty="0"/>
              <a:t>	</a:t>
            </a:r>
            <a:r>
              <a:rPr lang="es-419" sz="1200" dirty="0" smtClean="0"/>
              <a:t>Contrario</a:t>
            </a:r>
          </a:p>
          <a:p>
            <a:r>
              <a:rPr lang="es-419" sz="1200" dirty="0"/>
              <a:t>	</a:t>
            </a:r>
            <a:r>
              <a:rPr lang="es-419" sz="1200" dirty="0" smtClean="0"/>
              <a:t>	Instrucción</a:t>
            </a:r>
          </a:p>
          <a:p>
            <a:r>
              <a:rPr lang="es-419" sz="1200" dirty="0"/>
              <a:t>	</a:t>
            </a:r>
            <a:r>
              <a:rPr lang="es-419" sz="1200" dirty="0" smtClean="0"/>
              <a:t>Fin sino</a:t>
            </a:r>
          </a:p>
          <a:p>
            <a:r>
              <a:rPr lang="es-419" sz="1200" dirty="0" smtClean="0"/>
              <a:t>Fin si</a:t>
            </a:r>
          </a:p>
        </p:txBody>
      </p:sp>
      <p:sp>
        <p:nvSpPr>
          <p:cNvPr id="7" name="Rectangle 6"/>
          <p:cNvSpPr/>
          <p:nvPr/>
        </p:nvSpPr>
        <p:spPr>
          <a:xfrm>
            <a:off x="6056558" y="1151067"/>
            <a:ext cx="5755342" cy="18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419" dirty="0" smtClean="0"/>
              <a:t>“</a:t>
            </a:r>
            <a:r>
              <a:rPr lang="es-419" b="1" dirty="0" smtClean="0"/>
              <a:t>Hacer mientras</a:t>
            </a:r>
            <a:r>
              <a:rPr lang="es-419" dirty="0" smtClean="0"/>
              <a:t>” la condición sea verdadera:</a:t>
            </a:r>
          </a:p>
          <a:p>
            <a:r>
              <a:rPr lang="es-419" dirty="0" smtClean="0"/>
              <a:t>HM X</a:t>
            </a:r>
          </a:p>
          <a:p>
            <a:r>
              <a:rPr lang="es-419" dirty="0"/>
              <a:t>	</a:t>
            </a:r>
            <a:r>
              <a:rPr lang="es-419" dirty="0" smtClean="0"/>
              <a:t>Instrucción</a:t>
            </a:r>
          </a:p>
          <a:p>
            <a:r>
              <a:rPr lang="es-419" dirty="0" smtClean="0"/>
              <a:t>Repetir</a:t>
            </a:r>
          </a:p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56558" y="2951066"/>
            <a:ext cx="5755342" cy="18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419" dirty="0" smtClean="0"/>
              <a:t>“</a:t>
            </a:r>
            <a:r>
              <a:rPr lang="es-419" b="1" dirty="0" smtClean="0"/>
              <a:t>Hacer hasta</a:t>
            </a:r>
            <a:r>
              <a:rPr lang="es-419" dirty="0" smtClean="0"/>
              <a:t>” que la condición sea verdadera (en principio es falsa, y las instrucciones se usan para que cambie en un momento a verdadera):</a:t>
            </a:r>
          </a:p>
          <a:p>
            <a:r>
              <a:rPr lang="es-419" dirty="0" smtClean="0"/>
              <a:t>Hacer hasta X</a:t>
            </a:r>
          </a:p>
          <a:p>
            <a:r>
              <a:rPr lang="es-419" dirty="0"/>
              <a:t>	</a:t>
            </a:r>
            <a:r>
              <a:rPr lang="es-419" dirty="0" smtClean="0"/>
              <a:t>Instrucción</a:t>
            </a:r>
          </a:p>
          <a:p>
            <a:r>
              <a:rPr lang="es-419" dirty="0" smtClean="0"/>
              <a:t>Repetir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1216" y="4751065"/>
            <a:ext cx="5755342" cy="18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419" sz="1200" dirty="0" smtClean="0"/>
              <a:t>Seleccionar Caso según el resultado de la expresión:</a:t>
            </a:r>
          </a:p>
          <a:p>
            <a:r>
              <a:rPr lang="es-419" sz="1200" dirty="0" smtClean="0"/>
              <a:t>Seleccionar X</a:t>
            </a:r>
          </a:p>
          <a:p>
            <a:r>
              <a:rPr lang="es-419" sz="1200" dirty="0" smtClean="0"/>
              <a:t>Valor 1</a:t>
            </a:r>
          </a:p>
          <a:p>
            <a:r>
              <a:rPr lang="es-419" sz="1200" dirty="0"/>
              <a:t>	</a:t>
            </a:r>
            <a:r>
              <a:rPr lang="es-419" sz="1200" dirty="0" smtClean="0"/>
              <a:t>Instrucción</a:t>
            </a:r>
          </a:p>
          <a:p>
            <a:r>
              <a:rPr lang="es-419" sz="1200" dirty="0" smtClean="0"/>
              <a:t>Valor 2</a:t>
            </a:r>
          </a:p>
          <a:p>
            <a:r>
              <a:rPr lang="es-419" sz="1200" dirty="0"/>
              <a:t>	</a:t>
            </a:r>
            <a:r>
              <a:rPr lang="es-419" sz="1200" dirty="0" smtClean="0"/>
              <a:t>Instrucción</a:t>
            </a:r>
          </a:p>
          <a:p>
            <a:r>
              <a:rPr lang="es-419" sz="1200" dirty="0" smtClean="0"/>
              <a:t>Valor 3</a:t>
            </a:r>
          </a:p>
          <a:p>
            <a:r>
              <a:rPr lang="es-419" sz="1200" dirty="0"/>
              <a:t>	</a:t>
            </a:r>
            <a:r>
              <a:rPr lang="es-419" sz="1200" dirty="0" smtClean="0"/>
              <a:t>Instrucción</a:t>
            </a:r>
          </a:p>
          <a:p>
            <a:r>
              <a:rPr lang="es-419" sz="1200" dirty="0" smtClean="0"/>
              <a:t>Fin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56558" y="4751065"/>
            <a:ext cx="5755342" cy="18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419" sz="1600" dirty="0" smtClean="0"/>
              <a:t>“</a:t>
            </a:r>
            <a:r>
              <a:rPr lang="es-419" sz="1600" b="1" dirty="0" smtClean="0"/>
              <a:t>Para (Repita Para)</a:t>
            </a:r>
            <a:r>
              <a:rPr lang="es-419" sz="1600" dirty="0" smtClean="0"/>
              <a:t>” es una estructura especial en la que una variable especial </a:t>
            </a:r>
            <a:r>
              <a:rPr lang="es-419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s-419" sz="1600" dirty="0" smtClean="0"/>
              <a:t> cambia de valor cada vez que termina, y se le dice en qué valor debe terminar.</a:t>
            </a:r>
          </a:p>
          <a:p>
            <a:r>
              <a:rPr lang="es-419" sz="1600" dirty="0" smtClean="0"/>
              <a:t>i = 0</a:t>
            </a:r>
          </a:p>
          <a:p>
            <a:r>
              <a:rPr lang="es-419" sz="1600" dirty="0" err="1" smtClean="0"/>
              <a:t>For</a:t>
            </a:r>
            <a:r>
              <a:rPr lang="es-419" sz="1600" dirty="0" smtClean="0"/>
              <a:t> i = 5</a:t>
            </a:r>
          </a:p>
          <a:p>
            <a:r>
              <a:rPr lang="es-419" sz="1600" dirty="0"/>
              <a:t>	</a:t>
            </a:r>
            <a:r>
              <a:rPr lang="es-419" sz="1600" dirty="0" smtClean="0"/>
              <a:t>Instrucción</a:t>
            </a:r>
          </a:p>
          <a:p>
            <a:r>
              <a:rPr lang="es-419" sz="1600" dirty="0" smtClean="0"/>
              <a:t>Repetir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008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1.8 Compiladores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201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Subtemas: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419" dirty="0" smtClean="0"/>
              <a:t>El computador digital de uso general.</a:t>
            </a:r>
          </a:p>
          <a:p>
            <a:r>
              <a:rPr lang="es-419" dirty="0" smtClean="0"/>
              <a:t>Breve historia del desarrollo del computador.</a:t>
            </a:r>
          </a:p>
          <a:p>
            <a:r>
              <a:rPr lang="es-419" dirty="0" smtClean="0"/>
              <a:t>Importancia del computador.</a:t>
            </a:r>
          </a:p>
          <a:p>
            <a:r>
              <a:rPr lang="es-419" dirty="0" smtClean="0"/>
              <a:t>Tendencias Futuras.</a:t>
            </a:r>
          </a:p>
          <a:p>
            <a:r>
              <a:rPr lang="es-419" dirty="0" smtClean="0"/>
              <a:t>Organización física de una computadora (Hardware).</a:t>
            </a:r>
          </a:p>
          <a:p>
            <a:r>
              <a:rPr lang="es-419" dirty="0" smtClean="0"/>
              <a:t>El software (los programas).</a:t>
            </a:r>
          </a:p>
          <a:p>
            <a:r>
              <a:rPr lang="es-419" dirty="0" smtClean="0"/>
              <a:t>Lenguajes de programación.</a:t>
            </a:r>
          </a:p>
          <a:p>
            <a:r>
              <a:rPr lang="es-419" dirty="0" smtClean="0"/>
              <a:t>Compiladores.</a:t>
            </a:r>
          </a:p>
          <a:p>
            <a:r>
              <a:rPr lang="es-419" dirty="0" smtClean="0"/>
              <a:t>Intérpretes.</a:t>
            </a:r>
          </a:p>
          <a:p>
            <a:r>
              <a:rPr lang="es-419" dirty="0" smtClean="0"/>
              <a:t>Sistemas Operativos.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355" y="1960749"/>
            <a:ext cx="397865" cy="3679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581" y="2807017"/>
            <a:ext cx="397865" cy="367908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0529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1.9. Intérpretes.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4578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1.10. Sistemas Operativos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3926541"/>
          </a:xfrm>
        </p:spPr>
        <p:txBody>
          <a:bodyPr/>
          <a:lstStyle/>
          <a:p>
            <a:r>
              <a:rPr lang="es-419" dirty="0" smtClean="0"/>
              <a:t>Software para manejar los recursos del Hardware: CPU, discos.</a:t>
            </a:r>
          </a:p>
          <a:p>
            <a:r>
              <a:rPr lang="es-419" dirty="0" smtClean="0"/>
              <a:t>Provee controladores básicos para el hardware.</a:t>
            </a:r>
          </a:p>
          <a:p>
            <a:r>
              <a:rPr lang="es-419" dirty="0" smtClean="0"/>
              <a:t>Provee librerías de funciones y rutinas a las aplicaciones.</a:t>
            </a:r>
          </a:p>
          <a:p>
            <a:r>
              <a:rPr lang="es-419" dirty="0" smtClean="0"/>
              <a:t>Gestiona la memoria principal, el almacenamiento secundario y terciario.</a:t>
            </a:r>
          </a:p>
          <a:p>
            <a:r>
              <a:rPr lang="es-419" dirty="0" smtClean="0"/>
              <a:t>Periféricos.</a:t>
            </a:r>
          </a:p>
          <a:p>
            <a:r>
              <a:rPr lang="es-419" dirty="0" smtClean="0"/>
              <a:t>Sistema de Archivos.</a:t>
            </a:r>
          </a:p>
          <a:p>
            <a:r>
              <a:rPr lang="es-419" dirty="0" smtClean="0"/>
              <a:t>Protección.</a:t>
            </a:r>
          </a:p>
          <a:p>
            <a:r>
              <a:rPr lang="es-419" dirty="0" smtClean="0"/>
              <a:t>Comunicación.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3365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3006201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3070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Subtemas: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419" dirty="0" smtClean="0"/>
              <a:t>El computador digital de uso general.</a:t>
            </a:r>
          </a:p>
          <a:p>
            <a:r>
              <a:rPr lang="es-419" dirty="0" smtClean="0"/>
              <a:t>Breve historia del desarrollo del computador.</a:t>
            </a:r>
          </a:p>
          <a:p>
            <a:r>
              <a:rPr lang="es-419" dirty="0" smtClean="0"/>
              <a:t>Importancia del computador.</a:t>
            </a:r>
          </a:p>
          <a:p>
            <a:r>
              <a:rPr lang="es-419" dirty="0" smtClean="0"/>
              <a:t>Tendencias Futuras.</a:t>
            </a:r>
          </a:p>
          <a:p>
            <a:r>
              <a:rPr lang="es-419" dirty="0" smtClean="0"/>
              <a:t>Organización física de una computadora (Hardware).</a:t>
            </a:r>
          </a:p>
          <a:p>
            <a:r>
              <a:rPr lang="es-419" dirty="0" smtClean="0"/>
              <a:t>El software (los programas).</a:t>
            </a:r>
          </a:p>
          <a:p>
            <a:r>
              <a:rPr lang="es-419" dirty="0" smtClean="0"/>
              <a:t>Lenguajes de programación.</a:t>
            </a:r>
          </a:p>
          <a:p>
            <a:r>
              <a:rPr lang="es-419" dirty="0" smtClean="0"/>
              <a:t>Compiladores.</a:t>
            </a:r>
          </a:p>
          <a:p>
            <a:r>
              <a:rPr lang="es-419" dirty="0" smtClean="0"/>
              <a:t>Intérpretes.</a:t>
            </a:r>
          </a:p>
          <a:p>
            <a:r>
              <a:rPr lang="es-419" dirty="0" smtClean="0"/>
              <a:t>Sistemas Operativos.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23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183" y="2382090"/>
            <a:ext cx="397865" cy="3679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774" y="1953577"/>
            <a:ext cx="397865" cy="36790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510" y="2808810"/>
            <a:ext cx="397865" cy="3679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974" y="3249874"/>
            <a:ext cx="397865" cy="3679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553" y="3617782"/>
            <a:ext cx="397865" cy="36790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554" y="4077763"/>
            <a:ext cx="397865" cy="36790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480" y="4503774"/>
            <a:ext cx="397865" cy="36790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157" y="4911930"/>
            <a:ext cx="397865" cy="36790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255" y="5337941"/>
            <a:ext cx="397865" cy="36790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686" y="5768525"/>
            <a:ext cx="397865" cy="367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048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1.1 El computador digital de uso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419" dirty="0" smtClean="0"/>
              <a:t>Señal analógica vs. Digital.</a:t>
            </a:r>
          </a:p>
          <a:p>
            <a:r>
              <a:rPr lang="es-419" dirty="0" smtClean="0"/>
              <a:t>Invención del MP3.</a:t>
            </a:r>
          </a:p>
          <a:p>
            <a:r>
              <a:rPr lang="es-419" dirty="0" smtClean="0"/>
              <a:t>Señal viva. </a:t>
            </a:r>
          </a:p>
          <a:p>
            <a:r>
              <a:rPr lang="es-419" dirty="0" smtClean="0"/>
              <a:t>Persistencia de la información.</a:t>
            </a:r>
          </a:p>
          <a:p>
            <a:r>
              <a:rPr lang="es-419" dirty="0" smtClean="0"/>
              <a:t>Memoria.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169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435" y="1151180"/>
            <a:ext cx="4902399" cy="44643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550" y="1603505"/>
            <a:ext cx="6063841" cy="355966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272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1.2 Breve Historia del Desarrollo del Computador.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79"/>
            <a:ext cx="7161152" cy="4749501"/>
          </a:xfrm>
        </p:spPr>
        <p:txBody>
          <a:bodyPr>
            <a:normAutofit fontScale="92500" lnSpcReduction="10000"/>
          </a:bodyPr>
          <a:lstStyle/>
          <a:p>
            <a:r>
              <a:rPr lang="es-419" dirty="0" smtClean="0"/>
              <a:t>Invención del ábaco.</a:t>
            </a:r>
          </a:p>
          <a:p>
            <a:r>
              <a:rPr lang="es-419" dirty="0" smtClean="0"/>
              <a:t>1642, Blaise Pascal, </a:t>
            </a:r>
            <a:r>
              <a:rPr lang="es-419" dirty="0" err="1" smtClean="0"/>
              <a:t>Pascalina</a:t>
            </a:r>
            <a:r>
              <a:rPr lang="es-419" dirty="0" smtClean="0"/>
              <a:t>: Calculadora Mecánica de Trabajo.</a:t>
            </a:r>
          </a:p>
          <a:p>
            <a:r>
              <a:rPr lang="es-419" dirty="0" smtClean="0"/>
              <a:t>1673, Gottfried Leibniz, Calculadora Mecánica llamada </a:t>
            </a:r>
            <a:r>
              <a:rPr lang="es-419" dirty="0" err="1" smtClean="0"/>
              <a:t>Stepped</a:t>
            </a:r>
            <a:r>
              <a:rPr lang="es-419" dirty="0" smtClean="0"/>
              <a:t> </a:t>
            </a:r>
            <a:r>
              <a:rPr lang="es-419" dirty="0" err="1" smtClean="0"/>
              <a:t>Reckoner</a:t>
            </a:r>
            <a:r>
              <a:rPr lang="es-419" dirty="0" smtClean="0"/>
              <a:t>.</a:t>
            </a:r>
          </a:p>
          <a:p>
            <a:r>
              <a:rPr lang="es-419" dirty="0" smtClean="0"/>
              <a:t>- Sistema Numérico Binario –</a:t>
            </a:r>
          </a:p>
          <a:p>
            <a:r>
              <a:rPr lang="es-419" dirty="0" smtClean="0"/>
              <a:t>1820, Charles Thomas, Calculadora Mecánica Industrial o Aritmómetro.</a:t>
            </a:r>
          </a:p>
          <a:p>
            <a:r>
              <a:rPr lang="es-419" dirty="0" smtClean="0"/>
              <a:t>- Tarjetas Perforadas –</a:t>
            </a:r>
          </a:p>
          <a:p>
            <a:r>
              <a:rPr lang="es-419" dirty="0" smtClean="0"/>
              <a:t>1890, Gobierno de los EE.UU., se usan tarjetas perforadas para la automatización de la información censal.</a:t>
            </a:r>
          </a:p>
          <a:p>
            <a:r>
              <a:rPr lang="es-419" dirty="0" smtClean="0"/>
              <a:t>1896, se crea la </a:t>
            </a:r>
            <a:r>
              <a:rPr lang="es-419" dirty="0" err="1" smtClean="0"/>
              <a:t>Tabulating</a:t>
            </a:r>
            <a:r>
              <a:rPr lang="es-419" dirty="0" smtClean="0"/>
              <a:t> Machine Company, que luego se une a la Computing </a:t>
            </a:r>
            <a:r>
              <a:rPr lang="es-419" dirty="0" err="1" smtClean="0"/>
              <a:t>Tabulating</a:t>
            </a:r>
            <a:r>
              <a:rPr lang="es-419" dirty="0" smtClean="0"/>
              <a:t> </a:t>
            </a:r>
            <a:r>
              <a:rPr lang="es-419" dirty="0" err="1" smtClean="0"/>
              <a:t>Recording</a:t>
            </a:r>
            <a:r>
              <a:rPr lang="es-419" dirty="0" smtClean="0"/>
              <a:t> Company que luego cambia su nombre a International </a:t>
            </a:r>
            <a:r>
              <a:rPr lang="es-419" dirty="0" err="1" smtClean="0"/>
              <a:t>Bussiness</a:t>
            </a:r>
            <a:r>
              <a:rPr lang="es-419" dirty="0" smtClean="0"/>
              <a:t> Machines (IBM).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718" y="4096648"/>
            <a:ext cx="2857500" cy="1257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5030" y="3011245"/>
            <a:ext cx="1364876" cy="9099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0283" y="5631628"/>
            <a:ext cx="2496991" cy="92111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754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202919" y="177501"/>
            <a:ext cx="7241834" cy="658367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419" dirty="0" smtClean="0"/>
              <a:t>1960 – Cintas magnéticas.</a:t>
            </a:r>
          </a:p>
          <a:p>
            <a:r>
              <a:rPr lang="es-419" dirty="0" smtClean="0"/>
              <a:t>- Segunda Guerra Mundial –</a:t>
            </a:r>
          </a:p>
          <a:p>
            <a:r>
              <a:rPr lang="es-419" dirty="0" smtClean="0"/>
              <a:t>Se desarrolla la primera computadora digital, </a:t>
            </a:r>
            <a:r>
              <a:rPr lang="es-419" dirty="0" err="1" smtClean="0"/>
              <a:t>Electronic</a:t>
            </a:r>
            <a:r>
              <a:rPr lang="es-419" dirty="0" smtClean="0"/>
              <a:t> </a:t>
            </a:r>
            <a:r>
              <a:rPr lang="es-419" dirty="0" err="1" smtClean="0"/>
              <a:t>Numerical</a:t>
            </a:r>
            <a:r>
              <a:rPr lang="es-419" dirty="0" smtClean="0"/>
              <a:t> </a:t>
            </a:r>
            <a:r>
              <a:rPr lang="es-419" dirty="0" err="1" smtClean="0"/>
              <a:t>Integrator</a:t>
            </a:r>
            <a:r>
              <a:rPr lang="es-419" dirty="0" smtClean="0"/>
              <a:t> and </a:t>
            </a:r>
            <a:r>
              <a:rPr lang="es-419" dirty="0" err="1" smtClean="0"/>
              <a:t>Computer</a:t>
            </a:r>
            <a:r>
              <a:rPr lang="es-419" dirty="0" smtClean="0"/>
              <a:t> o ENIAC.</a:t>
            </a:r>
          </a:p>
          <a:p>
            <a:r>
              <a:rPr lang="es-419" dirty="0" smtClean="0"/>
              <a:t>1958, Tubos de Vacío a Transistores (semiconductores).</a:t>
            </a:r>
          </a:p>
          <a:p>
            <a:r>
              <a:rPr lang="es-419" dirty="0" smtClean="0"/>
              <a:t>1964, Se inventa el circuito integrado.</a:t>
            </a:r>
          </a:p>
          <a:p>
            <a:r>
              <a:rPr lang="es-419" dirty="0" smtClean="0"/>
              <a:t>1966, Se crea ARPANET (precursor de la Internet).</a:t>
            </a:r>
          </a:p>
          <a:p>
            <a:r>
              <a:rPr lang="es-419" dirty="0" smtClean="0"/>
              <a:t>1969, Se desarrolla UNIX.</a:t>
            </a:r>
          </a:p>
          <a:p>
            <a:r>
              <a:rPr lang="es-419" dirty="0" smtClean="0"/>
              <a:t>1970, Aparece el microprocesador.</a:t>
            </a:r>
          </a:p>
          <a:p>
            <a:r>
              <a:rPr lang="es-419" dirty="0" smtClean="0"/>
              <a:t>1975, Nace Microsoft.</a:t>
            </a:r>
          </a:p>
          <a:p>
            <a:r>
              <a:rPr lang="es-419" dirty="0" smtClean="0"/>
              <a:t>1976, Nace Apple.</a:t>
            </a:r>
          </a:p>
          <a:p>
            <a:r>
              <a:rPr lang="es-419" dirty="0" smtClean="0"/>
              <a:t>1977, Sale al mercado la Apple II.</a:t>
            </a:r>
          </a:p>
          <a:p>
            <a:r>
              <a:rPr lang="es-419" dirty="0" smtClean="0"/>
              <a:t>1981, IBM lanza el IBM-PC.</a:t>
            </a:r>
          </a:p>
          <a:p>
            <a:r>
              <a:rPr lang="es-419" dirty="0" smtClean="0"/>
              <a:t>1983, ARPANET pierde su motivo militar y se convierte en Internet.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88" b="23608"/>
          <a:stretch/>
        </p:blipFill>
        <p:spPr>
          <a:xfrm>
            <a:off x="8814995" y="69924"/>
            <a:ext cx="2841841" cy="13016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8588" y="1446903"/>
            <a:ext cx="1154654" cy="8659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8167" y="3534036"/>
            <a:ext cx="2115495" cy="6828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477" y="4216847"/>
            <a:ext cx="1070874" cy="117796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180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181404" y="1086523"/>
            <a:ext cx="7161152" cy="4814046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419" dirty="0" smtClean="0"/>
              <a:t>1985, Aparece Windows 1.0.</a:t>
            </a:r>
          </a:p>
          <a:p>
            <a:r>
              <a:rPr lang="es-419" dirty="0" smtClean="0"/>
              <a:t>1991, </a:t>
            </a:r>
            <a:r>
              <a:rPr lang="es-419" dirty="0" err="1" smtClean="0"/>
              <a:t>Linus</a:t>
            </a:r>
            <a:r>
              <a:rPr lang="es-419" dirty="0" smtClean="0"/>
              <a:t> </a:t>
            </a:r>
            <a:r>
              <a:rPr lang="es-419" dirty="0" err="1" smtClean="0"/>
              <a:t>Torvalds</a:t>
            </a:r>
            <a:r>
              <a:rPr lang="es-419" dirty="0" smtClean="0"/>
              <a:t> publica LINUX.</a:t>
            </a:r>
          </a:p>
          <a:p>
            <a:r>
              <a:rPr lang="es-419" dirty="0" smtClean="0"/>
              <a:t>1992, Microsoft lanza al mercado Windows 3.1.</a:t>
            </a:r>
          </a:p>
          <a:p>
            <a:r>
              <a:rPr lang="es-419" dirty="0" smtClean="0"/>
              <a:t>1992, La Fundación GNU publica el sistema GNU/LINUX.</a:t>
            </a:r>
          </a:p>
          <a:p>
            <a:r>
              <a:rPr lang="es-419" dirty="0" smtClean="0"/>
              <a:t>1993, Microsoft lanza Windows NT.</a:t>
            </a:r>
          </a:p>
          <a:p>
            <a:r>
              <a:rPr lang="es-419" dirty="0" smtClean="0"/>
              <a:t>1995, Windows 95.</a:t>
            </a:r>
          </a:p>
          <a:p>
            <a:r>
              <a:rPr lang="es-419" dirty="0" smtClean="0"/>
              <a:t>1998, Windows 98.</a:t>
            </a:r>
          </a:p>
          <a:p>
            <a:r>
              <a:rPr lang="es-419" dirty="0" smtClean="0"/>
              <a:t>1999, Apple lanza </a:t>
            </a:r>
            <a:r>
              <a:rPr lang="es-419" dirty="0" err="1" smtClean="0"/>
              <a:t>MacOS</a:t>
            </a:r>
            <a:r>
              <a:rPr lang="es-419" dirty="0" smtClean="0"/>
              <a:t> 9.</a:t>
            </a:r>
          </a:p>
          <a:p>
            <a:r>
              <a:rPr lang="es-419" dirty="0" smtClean="0"/>
              <a:t>2000, Windows 2000, Windows </a:t>
            </a:r>
            <a:r>
              <a:rPr lang="es-419" dirty="0" err="1" smtClean="0"/>
              <a:t>Millenium</a:t>
            </a:r>
            <a:r>
              <a:rPr lang="es-419" dirty="0" smtClean="0"/>
              <a:t> </a:t>
            </a:r>
            <a:r>
              <a:rPr lang="es-419" dirty="0" err="1" smtClean="0"/>
              <a:t>Edition</a:t>
            </a:r>
            <a:r>
              <a:rPr lang="es-419" dirty="0" smtClean="0"/>
              <a:t> y Apple lanza </a:t>
            </a:r>
            <a:r>
              <a:rPr lang="es-419" dirty="0" err="1" smtClean="0"/>
              <a:t>MacOS</a:t>
            </a:r>
            <a:r>
              <a:rPr lang="es-419" dirty="0" smtClean="0"/>
              <a:t> X.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47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1.3 Importancia del computador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r>
              <a:rPr lang="es-419" dirty="0" smtClean="0"/>
              <a:t>Informática + electrónica </a:t>
            </a:r>
            <a:r>
              <a:rPr lang="es-419" dirty="0" smtClean="0">
                <a:cs typeface="Times New Roman" panose="02020603050405020304" pitchFamily="18" charset="0"/>
              </a:rPr>
              <a:t>→ Era de la Información.</a:t>
            </a:r>
          </a:p>
          <a:p>
            <a:r>
              <a:rPr lang="es-419" dirty="0" smtClean="0">
                <a:cs typeface="Times New Roman" panose="02020603050405020304" pitchFamily="18" charset="0"/>
              </a:rPr>
              <a:t>Internet.</a:t>
            </a:r>
          </a:p>
          <a:p>
            <a:r>
              <a:rPr lang="es-419" dirty="0" smtClean="0">
                <a:cs typeface="Times New Roman" panose="02020603050405020304" pitchFamily="18" charset="0"/>
              </a:rPr>
              <a:t>Solución de problemas.</a:t>
            </a:r>
          </a:p>
          <a:p>
            <a:r>
              <a:rPr lang="es-419" dirty="0" smtClean="0">
                <a:cs typeface="Times New Roman" panose="02020603050405020304" pitchFamily="18" charset="0"/>
              </a:rPr>
              <a:t>Aumento de la productividad.</a:t>
            </a:r>
          </a:p>
          <a:p>
            <a:r>
              <a:rPr lang="es-419" dirty="0" smtClean="0">
                <a:cs typeface="Times New Roman" panose="02020603050405020304" pitchFamily="18" charset="0"/>
              </a:rPr>
              <a:t>Actividades inconcebibles de manejo de información.</a:t>
            </a:r>
          </a:p>
          <a:p>
            <a:r>
              <a:rPr lang="es-419" dirty="0" smtClean="0">
                <a:cs typeface="Times New Roman" panose="02020603050405020304" pitchFamily="18" charset="0"/>
              </a:rPr>
              <a:t>Entretenimiento.</a:t>
            </a:r>
          </a:p>
          <a:p>
            <a:r>
              <a:rPr lang="es-419" dirty="0" smtClean="0">
                <a:cs typeface="Times New Roman" panose="02020603050405020304" pitchFamily="18" charset="0"/>
              </a:rPr>
              <a:t>Investigación científica.</a:t>
            </a:r>
          </a:p>
          <a:p>
            <a:r>
              <a:rPr lang="es-419" dirty="0" smtClean="0">
                <a:cs typeface="Times New Roman" panose="02020603050405020304" pitchFamily="18" charset="0"/>
              </a:rPr>
              <a:t>Medicina y Salud.</a:t>
            </a:r>
          </a:p>
          <a:p>
            <a:r>
              <a:rPr lang="es-419" dirty="0" smtClean="0">
                <a:cs typeface="Times New Roman" panose="02020603050405020304" pitchFamily="18" charset="0"/>
              </a:rPr>
              <a:t>Militar y Seguridad.</a:t>
            </a:r>
          </a:p>
          <a:p>
            <a:r>
              <a:rPr lang="es-419" dirty="0" smtClean="0">
                <a:cs typeface="Times New Roman" panose="02020603050405020304" pitchFamily="18" charset="0"/>
              </a:rPr>
              <a:t>Comercio y Mercado.</a:t>
            </a:r>
          </a:p>
          <a:p>
            <a:r>
              <a:rPr lang="es-419" dirty="0" smtClean="0">
                <a:cs typeface="Times New Roman" panose="02020603050405020304" pitchFamily="18" charset="0"/>
              </a:rPr>
              <a:t>Simulación de procesos.</a:t>
            </a:r>
          </a:p>
          <a:p>
            <a:r>
              <a:rPr lang="es-419" dirty="0" smtClean="0">
                <a:cs typeface="Times New Roman" panose="02020603050405020304" pitchFamily="18" charset="0"/>
              </a:rPr>
              <a:t>Política, ordenación y planeamiento.</a:t>
            </a:r>
          </a:p>
          <a:p>
            <a:r>
              <a:rPr lang="es-419" dirty="0" smtClean="0">
                <a:cs typeface="Times New Roman" panose="02020603050405020304" pitchFamily="18" charset="0"/>
              </a:rPr>
              <a:t>Clima.</a:t>
            </a:r>
          </a:p>
          <a:p>
            <a:r>
              <a:rPr lang="es-419" dirty="0" smtClean="0">
                <a:cs typeface="Times New Roman" panose="02020603050405020304" pitchFamily="18" charset="0"/>
              </a:rPr>
              <a:t>Hora.</a:t>
            </a:r>
          </a:p>
          <a:p>
            <a:r>
              <a:rPr lang="es-419" dirty="0" smtClean="0">
                <a:cs typeface="Times New Roman" panose="02020603050405020304" pitchFamily="18" charset="0"/>
              </a:rPr>
              <a:t>Transporte acuático, aéreo y terrestre.</a:t>
            </a:r>
          </a:p>
          <a:p>
            <a:r>
              <a:rPr lang="es-419" dirty="0" smtClean="0">
                <a:cs typeface="Times New Roman" panose="02020603050405020304" pitchFamily="18" charset="0"/>
              </a:rPr>
              <a:t>Diseño y construcción.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186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 smtClean="0"/>
              <a:t>1.4. Tendencias Futuras.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528969"/>
          </a:xfrm>
        </p:spPr>
        <p:txBody>
          <a:bodyPr>
            <a:normAutofit fontScale="92500"/>
          </a:bodyPr>
          <a:lstStyle/>
          <a:p>
            <a:r>
              <a:rPr lang="es-419" dirty="0" smtClean="0"/>
              <a:t>Comunicación y entretenimiento en 3D.</a:t>
            </a:r>
          </a:p>
          <a:p>
            <a:r>
              <a:rPr lang="es-419" dirty="0" smtClean="0"/>
              <a:t>Impresoras 3D.</a:t>
            </a:r>
          </a:p>
          <a:p>
            <a:r>
              <a:rPr lang="es-419" dirty="0" smtClean="0"/>
              <a:t>Pantallas más grandes y densas (Alta HD y </a:t>
            </a:r>
            <a:r>
              <a:rPr lang="es-419" dirty="0" err="1" smtClean="0"/>
              <a:t>Ultraalta</a:t>
            </a:r>
            <a:r>
              <a:rPr lang="es-419" dirty="0" smtClean="0"/>
              <a:t> Definición </a:t>
            </a:r>
            <a:r>
              <a:rPr lang="es-419" dirty="0" err="1" smtClean="0"/>
              <a:t>UltraHD</a:t>
            </a:r>
            <a:r>
              <a:rPr lang="es-419" dirty="0" smtClean="0"/>
              <a:t>).</a:t>
            </a:r>
          </a:p>
          <a:p>
            <a:r>
              <a:rPr lang="es-419" dirty="0" smtClean="0"/>
              <a:t>Integración de componentes críticos para ahorro de espacio.</a:t>
            </a:r>
          </a:p>
          <a:p>
            <a:r>
              <a:rPr lang="es-419" dirty="0" smtClean="0"/>
              <a:t>Cura de enfermedades.</a:t>
            </a:r>
          </a:p>
          <a:p>
            <a:r>
              <a:rPr lang="es-419" dirty="0" smtClean="0"/>
              <a:t>Máximo confort y eficiencia.</a:t>
            </a:r>
          </a:p>
          <a:p>
            <a:r>
              <a:rPr lang="es-419" dirty="0" smtClean="0"/>
              <a:t>Componentes críticos cada vez más pequeños. Equipos no críticos multifuncionales.</a:t>
            </a:r>
          </a:p>
          <a:p>
            <a:r>
              <a:rPr lang="es-419" dirty="0" smtClean="0"/>
              <a:t>Eficiencia energética.</a:t>
            </a:r>
          </a:p>
          <a:p>
            <a:r>
              <a:rPr lang="es-419" dirty="0" err="1" smtClean="0"/>
              <a:t>Háptica</a:t>
            </a:r>
            <a:r>
              <a:rPr lang="es-419" dirty="0" smtClean="0"/>
              <a:t> y Realidad Aumentada.</a:t>
            </a:r>
          </a:p>
          <a:p>
            <a:r>
              <a:rPr lang="es-419" dirty="0" smtClean="0"/>
              <a:t>Accesibilidad.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9438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171</TotalTime>
  <Words>1230</Words>
  <Application>Microsoft Office PowerPoint</Application>
  <PresentationFormat>Widescreen</PresentationFormat>
  <Paragraphs>246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Corbel</vt:lpstr>
      <vt:lpstr>Times New Roman</vt:lpstr>
      <vt:lpstr>Wingdings</vt:lpstr>
      <vt:lpstr>Banded</vt:lpstr>
      <vt:lpstr>Tema 1: Introducción a la computación</vt:lpstr>
      <vt:lpstr>Subtemas:</vt:lpstr>
      <vt:lpstr>1.1 El computador digital de uso general</vt:lpstr>
      <vt:lpstr>PowerPoint Presentation</vt:lpstr>
      <vt:lpstr>1.2 Breve Historia del Desarrollo del Computador.</vt:lpstr>
      <vt:lpstr>PowerPoint Presentation</vt:lpstr>
      <vt:lpstr>PowerPoint Presentation</vt:lpstr>
      <vt:lpstr>1.3 Importancia del computador</vt:lpstr>
      <vt:lpstr>1.4. Tendencias Futuras.</vt:lpstr>
      <vt:lpstr>1.5. Organización física de una computadora (Hardware).</vt:lpstr>
      <vt:lpstr>PowerPoint Presentation</vt:lpstr>
      <vt:lpstr>PowerPoint Presentation</vt:lpstr>
      <vt:lpstr>PowerPoint Presentation</vt:lpstr>
      <vt:lpstr>1.6. El Software (Los Programas).</vt:lpstr>
      <vt:lpstr>1.7. Lenguajes de Programación.</vt:lpstr>
      <vt:lpstr>PowerPoint Presentation</vt:lpstr>
      <vt:lpstr>PowerPoint Presentation</vt:lpstr>
      <vt:lpstr>PowerPoint Presentation</vt:lpstr>
      <vt:lpstr>1.8 Compiladores</vt:lpstr>
      <vt:lpstr>1.9. Intérpretes.</vt:lpstr>
      <vt:lpstr>1.10. Sistemas Operativos</vt:lpstr>
      <vt:lpstr>PowerPoint Presentation</vt:lpstr>
      <vt:lpstr>Subtemas: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1: Introducción a la computación</dc:title>
  <dc:creator>Jose Avila</dc:creator>
  <cp:lastModifiedBy>Jose Avila</cp:lastModifiedBy>
  <cp:revision>14</cp:revision>
  <dcterms:created xsi:type="dcterms:W3CDTF">2015-05-10T21:46:46Z</dcterms:created>
  <dcterms:modified xsi:type="dcterms:W3CDTF">2015-05-11T00:38:13Z</dcterms:modified>
</cp:coreProperties>
</file>