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8" r:id="rId4"/>
    <p:sldId id="258" r:id="rId5"/>
    <p:sldId id="259" r:id="rId6"/>
    <p:sldId id="269" r:id="rId7"/>
    <p:sldId id="270" r:id="rId8"/>
    <p:sldId id="261" r:id="rId9"/>
    <p:sldId id="262" r:id="rId10"/>
    <p:sldId id="263" r:id="rId11"/>
    <p:sldId id="264" r:id="rId12"/>
    <p:sldId id="265" r:id="rId13"/>
    <p:sldId id="266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80" d="100"/>
          <a:sy n="80" d="100"/>
        </p:scale>
        <p:origin x="963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DD8397-6712-48F2-BC5C-F11B5B86F1FD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21F27D-8EB5-4FC1-890E-A5EBB6B147C1}">
      <dgm:prSet phldrT="[Text]"/>
      <dgm:spPr/>
      <dgm:t>
        <a:bodyPr/>
        <a:lstStyle/>
        <a:p>
          <a:r>
            <a:rPr lang="es-419" dirty="0" smtClean="0"/>
            <a:t>Cabecera (Sector de Arranque)</a:t>
          </a:r>
          <a:endParaRPr lang="en-US" dirty="0"/>
        </a:p>
      </dgm:t>
    </dgm:pt>
    <dgm:pt modelId="{51916F7E-09A5-46C0-8963-44887799A4B3}" type="parTrans" cxnId="{3CC3CBB6-BADC-41D4-A9ED-D441E5840022}">
      <dgm:prSet/>
      <dgm:spPr/>
      <dgm:t>
        <a:bodyPr/>
        <a:lstStyle/>
        <a:p>
          <a:endParaRPr lang="en-US"/>
        </a:p>
      </dgm:t>
    </dgm:pt>
    <dgm:pt modelId="{0993C890-7EC6-4D72-B4A5-8578AEEF0097}" type="sibTrans" cxnId="{3CC3CBB6-BADC-41D4-A9ED-D441E5840022}">
      <dgm:prSet/>
      <dgm:spPr/>
      <dgm:t>
        <a:bodyPr/>
        <a:lstStyle/>
        <a:p>
          <a:endParaRPr lang="en-US"/>
        </a:p>
      </dgm:t>
    </dgm:pt>
    <dgm:pt modelId="{ADB6AF3C-C554-42CC-8DF7-A9C19C1BB057}">
      <dgm:prSet phldrT="[Text]"/>
      <dgm:spPr/>
      <dgm:t>
        <a:bodyPr/>
        <a:lstStyle/>
        <a:p>
          <a:r>
            <a:rPr lang="es-419" dirty="0" smtClean="0"/>
            <a:t>Partición</a:t>
          </a:r>
          <a:endParaRPr lang="en-US" dirty="0"/>
        </a:p>
      </dgm:t>
    </dgm:pt>
    <dgm:pt modelId="{E801730A-8847-48AA-973A-BD610F860287}" type="parTrans" cxnId="{E882DFF2-BD4A-49B7-B536-0630D6E0349B}">
      <dgm:prSet/>
      <dgm:spPr/>
      <dgm:t>
        <a:bodyPr/>
        <a:lstStyle/>
        <a:p>
          <a:endParaRPr lang="en-US"/>
        </a:p>
      </dgm:t>
    </dgm:pt>
    <dgm:pt modelId="{E728BAA3-65D2-4BD3-9C39-1E172614D50D}" type="sibTrans" cxnId="{E882DFF2-BD4A-49B7-B536-0630D6E0349B}">
      <dgm:prSet/>
      <dgm:spPr/>
      <dgm:t>
        <a:bodyPr/>
        <a:lstStyle/>
        <a:p>
          <a:endParaRPr lang="en-US"/>
        </a:p>
      </dgm:t>
    </dgm:pt>
    <dgm:pt modelId="{D9CAEC79-9920-4481-8F32-9A0293FD6F07}">
      <dgm:prSet phldrT="[Text]"/>
      <dgm:spPr/>
      <dgm:t>
        <a:bodyPr/>
        <a:lstStyle/>
        <a:p>
          <a:r>
            <a:rPr lang="es-419" dirty="0" smtClean="0"/>
            <a:t>Partición</a:t>
          </a:r>
          <a:endParaRPr lang="en-US" dirty="0"/>
        </a:p>
      </dgm:t>
    </dgm:pt>
    <dgm:pt modelId="{89AE24AC-9E50-4F5C-9CDD-F9FBF59BD99B}" type="parTrans" cxnId="{41E6C87C-FF7A-4514-B7E7-E61D8D2A8CEF}">
      <dgm:prSet/>
      <dgm:spPr/>
      <dgm:t>
        <a:bodyPr/>
        <a:lstStyle/>
        <a:p>
          <a:endParaRPr lang="en-US"/>
        </a:p>
      </dgm:t>
    </dgm:pt>
    <dgm:pt modelId="{B691D76E-7F49-4BE7-9DDF-106E38BBE56C}" type="sibTrans" cxnId="{41E6C87C-FF7A-4514-B7E7-E61D8D2A8CEF}">
      <dgm:prSet/>
      <dgm:spPr/>
      <dgm:t>
        <a:bodyPr/>
        <a:lstStyle/>
        <a:p>
          <a:endParaRPr lang="en-US"/>
        </a:p>
      </dgm:t>
    </dgm:pt>
    <dgm:pt modelId="{86ECA939-2B27-4024-94C2-71E3EDA768E9}">
      <dgm:prSet phldrT="[Text]"/>
      <dgm:spPr/>
      <dgm:t>
        <a:bodyPr/>
        <a:lstStyle/>
        <a:p>
          <a:r>
            <a:rPr lang="es-419" dirty="0" smtClean="0"/>
            <a:t>Sistema de Archivos</a:t>
          </a:r>
          <a:endParaRPr lang="en-US" dirty="0"/>
        </a:p>
      </dgm:t>
    </dgm:pt>
    <dgm:pt modelId="{87DE846A-CDFF-4600-9091-5A49AAF2EA6A}" type="parTrans" cxnId="{D20A9E3C-B9BC-4727-A51E-2035BB802674}">
      <dgm:prSet/>
      <dgm:spPr/>
      <dgm:t>
        <a:bodyPr/>
        <a:lstStyle/>
        <a:p>
          <a:endParaRPr lang="en-US"/>
        </a:p>
      </dgm:t>
    </dgm:pt>
    <dgm:pt modelId="{C41F9342-C3CB-4FEF-97FB-5344622CC155}" type="sibTrans" cxnId="{D20A9E3C-B9BC-4727-A51E-2035BB802674}">
      <dgm:prSet/>
      <dgm:spPr/>
      <dgm:t>
        <a:bodyPr/>
        <a:lstStyle/>
        <a:p>
          <a:endParaRPr lang="en-US"/>
        </a:p>
      </dgm:t>
    </dgm:pt>
    <dgm:pt modelId="{3CE9F137-BFA6-4BC6-BD7D-876CDF149192}">
      <dgm:prSet phldrT="[Text]"/>
      <dgm:spPr/>
      <dgm:t>
        <a:bodyPr/>
        <a:lstStyle/>
        <a:p>
          <a:r>
            <a:rPr lang="es-419" dirty="0" smtClean="0"/>
            <a:t>Sistema de Archivos</a:t>
          </a:r>
          <a:endParaRPr lang="en-US" dirty="0"/>
        </a:p>
      </dgm:t>
    </dgm:pt>
    <dgm:pt modelId="{AA0B6D6D-9630-4B24-B331-27F3597A7731}" type="parTrans" cxnId="{9BE6ACD3-C333-4C00-9AE2-B469700D3FB3}">
      <dgm:prSet/>
      <dgm:spPr/>
      <dgm:t>
        <a:bodyPr/>
        <a:lstStyle/>
        <a:p>
          <a:endParaRPr lang="en-US"/>
        </a:p>
      </dgm:t>
    </dgm:pt>
    <dgm:pt modelId="{B8300C61-7773-4CA1-B59D-99B27EEC74E4}" type="sibTrans" cxnId="{9BE6ACD3-C333-4C00-9AE2-B469700D3FB3}">
      <dgm:prSet/>
      <dgm:spPr/>
      <dgm:t>
        <a:bodyPr/>
        <a:lstStyle/>
        <a:p>
          <a:endParaRPr lang="en-US"/>
        </a:p>
      </dgm:t>
    </dgm:pt>
    <dgm:pt modelId="{5B1B4656-9018-4E75-AD88-C0608BF553A7}" type="pres">
      <dgm:prSet presAssocID="{A9DD8397-6712-48F2-BC5C-F11B5B86F1FD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D338FF5-4B63-4EBB-A469-19808415D5A0}" type="pres">
      <dgm:prSet presAssocID="{7821F27D-8EB5-4FC1-890E-A5EBB6B147C1}" presName="hierRoot1" presStyleCnt="0">
        <dgm:presLayoutVars>
          <dgm:hierBranch val="init"/>
        </dgm:presLayoutVars>
      </dgm:prSet>
      <dgm:spPr/>
    </dgm:pt>
    <dgm:pt modelId="{4B5150B7-776B-4E59-B287-734C5181E3B2}" type="pres">
      <dgm:prSet presAssocID="{7821F27D-8EB5-4FC1-890E-A5EBB6B147C1}" presName="rootComposite1" presStyleCnt="0"/>
      <dgm:spPr/>
    </dgm:pt>
    <dgm:pt modelId="{96C810B3-5E9B-4504-B8CB-28E2CCC9789D}" type="pres">
      <dgm:prSet presAssocID="{7821F27D-8EB5-4FC1-890E-A5EBB6B147C1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68FFAE-4E9A-48D4-8412-451436CE5B72}" type="pres">
      <dgm:prSet presAssocID="{7821F27D-8EB5-4FC1-890E-A5EBB6B147C1}" presName="topArc1" presStyleLbl="parChTrans1D1" presStyleIdx="0" presStyleCnt="10"/>
      <dgm:spPr/>
    </dgm:pt>
    <dgm:pt modelId="{AAA944A5-5E35-4CDE-94A2-E8479D426A0E}" type="pres">
      <dgm:prSet presAssocID="{7821F27D-8EB5-4FC1-890E-A5EBB6B147C1}" presName="bottomArc1" presStyleLbl="parChTrans1D1" presStyleIdx="1" presStyleCnt="10"/>
      <dgm:spPr/>
    </dgm:pt>
    <dgm:pt modelId="{27DAA7D9-F71A-4EE9-83DC-E807E1ED48C4}" type="pres">
      <dgm:prSet presAssocID="{7821F27D-8EB5-4FC1-890E-A5EBB6B147C1}" presName="topConnNode1" presStyleLbl="node1" presStyleIdx="0" presStyleCnt="0"/>
      <dgm:spPr/>
    </dgm:pt>
    <dgm:pt modelId="{0B242FC8-0FCE-42EF-A4D3-561DF0AD2A1C}" type="pres">
      <dgm:prSet presAssocID="{7821F27D-8EB5-4FC1-890E-A5EBB6B147C1}" presName="hierChild2" presStyleCnt="0"/>
      <dgm:spPr/>
    </dgm:pt>
    <dgm:pt modelId="{0D5BE429-363C-469F-BE5F-3FF83D82EAAF}" type="pres">
      <dgm:prSet presAssocID="{E801730A-8847-48AA-973A-BD610F860287}" presName="Name28" presStyleLbl="parChTrans1D2" presStyleIdx="0" presStyleCnt="2"/>
      <dgm:spPr/>
    </dgm:pt>
    <dgm:pt modelId="{E040EB41-1A85-4CD1-B19C-77672959B004}" type="pres">
      <dgm:prSet presAssocID="{ADB6AF3C-C554-42CC-8DF7-A9C19C1BB057}" presName="hierRoot2" presStyleCnt="0">
        <dgm:presLayoutVars>
          <dgm:hierBranch val="init"/>
        </dgm:presLayoutVars>
      </dgm:prSet>
      <dgm:spPr/>
    </dgm:pt>
    <dgm:pt modelId="{43DE4398-9CC0-406A-BADD-B1083DEF624B}" type="pres">
      <dgm:prSet presAssocID="{ADB6AF3C-C554-42CC-8DF7-A9C19C1BB057}" presName="rootComposite2" presStyleCnt="0"/>
      <dgm:spPr/>
    </dgm:pt>
    <dgm:pt modelId="{8A85C04F-1958-4A77-9A1C-DED54BEEFDE0}" type="pres">
      <dgm:prSet presAssocID="{ADB6AF3C-C554-42CC-8DF7-A9C19C1BB057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7536A0-3FE2-48FF-BB41-C1073E100A80}" type="pres">
      <dgm:prSet presAssocID="{ADB6AF3C-C554-42CC-8DF7-A9C19C1BB057}" presName="topArc2" presStyleLbl="parChTrans1D1" presStyleIdx="2" presStyleCnt="10"/>
      <dgm:spPr/>
    </dgm:pt>
    <dgm:pt modelId="{9743791C-0F6C-4817-A5EA-C14DCBC77E86}" type="pres">
      <dgm:prSet presAssocID="{ADB6AF3C-C554-42CC-8DF7-A9C19C1BB057}" presName="bottomArc2" presStyleLbl="parChTrans1D1" presStyleIdx="3" presStyleCnt="10"/>
      <dgm:spPr/>
    </dgm:pt>
    <dgm:pt modelId="{74D4314A-BFFF-400A-9228-2C3F16C892AC}" type="pres">
      <dgm:prSet presAssocID="{ADB6AF3C-C554-42CC-8DF7-A9C19C1BB057}" presName="topConnNode2" presStyleLbl="node2" presStyleIdx="0" presStyleCnt="0"/>
      <dgm:spPr/>
    </dgm:pt>
    <dgm:pt modelId="{A1EB85B5-4BCB-4B6A-A8A5-154F6AD25754}" type="pres">
      <dgm:prSet presAssocID="{ADB6AF3C-C554-42CC-8DF7-A9C19C1BB057}" presName="hierChild4" presStyleCnt="0"/>
      <dgm:spPr/>
    </dgm:pt>
    <dgm:pt modelId="{852D3F80-E58E-401B-AD14-D7597DE766E8}" type="pres">
      <dgm:prSet presAssocID="{87DE846A-CDFF-4600-9091-5A49AAF2EA6A}" presName="Name28" presStyleLbl="parChTrans1D3" presStyleIdx="0" presStyleCnt="2"/>
      <dgm:spPr/>
    </dgm:pt>
    <dgm:pt modelId="{00B38C91-2AC1-4C85-A2CC-7847BC91D7D5}" type="pres">
      <dgm:prSet presAssocID="{86ECA939-2B27-4024-94C2-71E3EDA768E9}" presName="hierRoot2" presStyleCnt="0">
        <dgm:presLayoutVars>
          <dgm:hierBranch val="init"/>
        </dgm:presLayoutVars>
      </dgm:prSet>
      <dgm:spPr/>
    </dgm:pt>
    <dgm:pt modelId="{B79D0042-AABA-4ECD-AF3C-98B9FBF1A127}" type="pres">
      <dgm:prSet presAssocID="{86ECA939-2B27-4024-94C2-71E3EDA768E9}" presName="rootComposite2" presStyleCnt="0"/>
      <dgm:spPr/>
    </dgm:pt>
    <dgm:pt modelId="{F30D9E4C-C834-422C-AED7-7772582E0648}" type="pres">
      <dgm:prSet presAssocID="{86ECA939-2B27-4024-94C2-71E3EDA768E9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731218-5ED3-449A-8131-FEE4F325ACF8}" type="pres">
      <dgm:prSet presAssocID="{86ECA939-2B27-4024-94C2-71E3EDA768E9}" presName="topArc2" presStyleLbl="parChTrans1D1" presStyleIdx="4" presStyleCnt="10"/>
      <dgm:spPr/>
    </dgm:pt>
    <dgm:pt modelId="{4E96D380-1A23-4A2C-BB7F-16251C8986C7}" type="pres">
      <dgm:prSet presAssocID="{86ECA939-2B27-4024-94C2-71E3EDA768E9}" presName="bottomArc2" presStyleLbl="parChTrans1D1" presStyleIdx="5" presStyleCnt="10"/>
      <dgm:spPr/>
    </dgm:pt>
    <dgm:pt modelId="{AB0C5F47-5563-45E6-8BE1-AE8E180BC9A8}" type="pres">
      <dgm:prSet presAssocID="{86ECA939-2B27-4024-94C2-71E3EDA768E9}" presName="topConnNode2" presStyleLbl="node3" presStyleIdx="0" presStyleCnt="0"/>
      <dgm:spPr/>
    </dgm:pt>
    <dgm:pt modelId="{51E607F7-D15C-41ED-B7A6-549B5178FB17}" type="pres">
      <dgm:prSet presAssocID="{86ECA939-2B27-4024-94C2-71E3EDA768E9}" presName="hierChild4" presStyleCnt="0"/>
      <dgm:spPr/>
    </dgm:pt>
    <dgm:pt modelId="{7AB3596B-16C2-4E73-819C-7421354CEDD1}" type="pres">
      <dgm:prSet presAssocID="{86ECA939-2B27-4024-94C2-71E3EDA768E9}" presName="hierChild5" presStyleCnt="0"/>
      <dgm:spPr/>
    </dgm:pt>
    <dgm:pt modelId="{F2F172F2-D9BD-4832-87E4-198E7FB5FE33}" type="pres">
      <dgm:prSet presAssocID="{ADB6AF3C-C554-42CC-8DF7-A9C19C1BB057}" presName="hierChild5" presStyleCnt="0"/>
      <dgm:spPr/>
    </dgm:pt>
    <dgm:pt modelId="{1173ACAD-2D26-4BA8-B6BA-14A731E722AE}" type="pres">
      <dgm:prSet presAssocID="{89AE24AC-9E50-4F5C-9CDD-F9FBF59BD99B}" presName="Name28" presStyleLbl="parChTrans1D2" presStyleIdx="1" presStyleCnt="2"/>
      <dgm:spPr/>
    </dgm:pt>
    <dgm:pt modelId="{84A87722-5FD9-413A-82A9-F5D4541140A5}" type="pres">
      <dgm:prSet presAssocID="{D9CAEC79-9920-4481-8F32-9A0293FD6F07}" presName="hierRoot2" presStyleCnt="0">
        <dgm:presLayoutVars>
          <dgm:hierBranch val="init"/>
        </dgm:presLayoutVars>
      </dgm:prSet>
      <dgm:spPr/>
    </dgm:pt>
    <dgm:pt modelId="{A2B27997-3EA4-4507-AF7E-0F3C003F62DC}" type="pres">
      <dgm:prSet presAssocID="{D9CAEC79-9920-4481-8F32-9A0293FD6F07}" presName="rootComposite2" presStyleCnt="0"/>
      <dgm:spPr/>
    </dgm:pt>
    <dgm:pt modelId="{E2790F8E-D775-4DFB-A004-503F06D4FBE6}" type="pres">
      <dgm:prSet presAssocID="{D9CAEC79-9920-4481-8F32-9A0293FD6F07}" presName="rootText2" presStyleLbl="alignAcc1" presStyleIdx="0" presStyleCnt="0">
        <dgm:presLayoutVars>
          <dgm:chPref val="3"/>
        </dgm:presLayoutVars>
      </dgm:prSet>
      <dgm:spPr/>
    </dgm:pt>
    <dgm:pt modelId="{32C54F67-9EA1-4A91-91B6-DBF5EB443A1A}" type="pres">
      <dgm:prSet presAssocID="{D9CAEC79-9920-4481-8F32-9A0293FD6F07}" presName="topArc2" presStyleLbl="parChTrans1D1" presStyleIdx="6" presStyleCnt="10"/>
      <dgm:spPr/>
    </dgm:pt>
    <dgm:pt modelId="{DC8A4662-9005-412D-82D6-17CC260C5532}" type="pres">
      <dgm:prSet presAssocID="{D9CAEC79-9920-4481-8F32-9A0293FD6F07}" presName="bottomArc2" presStyleLbl="parChTrans1D1" presStyleIdx="7" presStyleCnt="10"/>
      <dgm:spPr/>
    </dgm:pt>
    <dgm:pt modelId="{DC9343F5-7D3D-4EFC-A366-E948808D38DC}" type="pres">
      <dgm:prSet presAssocID="{D9CAEC79-9920-4481-8F32-9A0293FD6F07}" presName="topConnNode2" presStyleLbl="node2" presStyleIdx="0" presStyleCnt="0"/>
      <dgm:spPr/>
    </dgm:pt>
    <dgm:pt modelId="{4C3EE581-622F-4B9F-B780-7556ECBCE94C}" type="pres">
      <dgm:prSet presAssocID="{D9CAEC79-9920-4481-8F32-9A0293FD6F07}" presName="hierChild4" presStyleCnt="0"/>
      <dgm:spPr/>
    </dgm:pt>
    <dgm:pt modelId="{792C186C-0C3C-4614-9532-39F1A92EFF2A}" type="pres">
      <dgm:prSet presAssocID="{AA0B6D6D-9630-4B24-B331-27F3597A7731}" presName="Name28" presStyleLbl="parChTrans1D3" presStyleIdx="1" presStyleCnt="2"/>
      <dgm:spPr/>
    </dgm:pt>
    <dgm:pt modelId="{D084EFC8-F3E6-46BA-B24B-A244FBF04C76}" type="pres">
      <dgm:prSet presAssocID="{3CE9F137-BFA6-4BC6-BD7D-876CDF149192}" presName="hierRoot2" presStyleCnt="0">
        <dgm:presLayoutVars>
          <dgm:hierBranch val="init"/>
        </dgm:presLayoutVars>
      </dgm:prSet>
      <dgm:spPr/>
    </dgm:pt>
    <dgm:pt modelId="{5A1EC1B4-E439-4D21-829E-8FD8DAAE1476}" type="pres">
      <dgm:prSet presAssocID="{3CE9F137-BFA6-4BC6-BD7D-876CDF149192}" presName="rootComposite2" presStyleCnt="0"/>
      <dgm:spPr/>
    </dgm:pt>
    <dgm:pt modelId="{003A638C-0A25-4C61-888E-917102D45D98}" type="pres">
      <dgm:prSet presAssocID="{3CE9F137-BFA6-4BC6-BD7D-876CDF149192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1ABD71-14E7-4B20-8AE6-903E76A6981B}" type="pres">
      <dgm:prSet presAssocID="{3CE9F137-BFA6-4BC6-BD7D-876CDF149192}" presName="topArc2" presStyleLbl="parChTrans1D1" presStyleIdx="8" presStyleCnt="10"/>
      <dgm:spPr/>
    </dgm:pt>
    <dgm:pt modelId="{1B614579-665A-4AE9-BA85-E1C5266267BB}" type="pres">
      <dgm:prSet presAssocID="{3CE9F137-BFA6-4BC6-BD7D-876CDF149192}" presName="bottomArc2" presStyleLbl="parChTrans1D1" presStyleIdx="9" presStyleCnt="10"/>
      <dgm:spPr/>
    </dgm:pt>
    <dgm:pt modelId="{08872CDB-5CAC-4683-B80B-7DF33F4466E4}" type="pres">
      <dgm:prSet presAssocID="{3CE9F137-BFA6-4BC6-BD7D-876CDF149192}" presName="topConnNode2" presStyleLbl="node3" presStyleIdx="0" presStyleCnt="0"/>
      <dgm:spPr/>
    </dgm:pt>
    <dgm:pt modelId="{792ADE80-7464-4C19-8619-F5F66D50DD05}" type="pres">
      <dgm:prSet presAssocID="{3CE9F137-BFA6-4BC6-BD7D-876CDF149192}" presName="hierChild4" presStyleCnt="0"/>
      <dgm:spPr/>
    </dgm:pt>
    <dgm:pt modelId="{6B338D7D-13F1-4A39-ADC8-B2725C8E63E3}" type="pres">
      <dgm:prSet presAssocID="{3CE9F137-BFA6-4BC6-BD7D-876CDF149192}" presName="hierChild5" presStyleCnt="0"/>
      <dgm:spPr/>
    </dgm:pt>
    <dgm:pt modelId="{42E0F2F4-63D3-47B9-9E35-70B4C5FD73BA}" type="pres">
      <dgm:prSet presAssocID="{D9CAEC79-9920-4481-8F32-9A0293FD6F07}" presName="hierChild5" presStyleCnt="0"/>
      <dgm:spPr/>
    </dgm:pt>
    <dgm:pt modelId="{0C51E3CE-E68D-4170-9BC4-00E8BD6FBA49}" type="pres">
      <dgm:prSet presAssocID="{7821F27D-8EB5-4FC1-890E-A5EBB6B147C1}" presName="hierChild3" presStyleCnt="0"/>
      <dgm:spPr/>
    </dgm:pt>
  </dgm:ptLst>
  <dgm:cxnLst>
    <dgm:cxn modelId="{9BE6ACD3-C333-4C00-9AE2-B469700D3FB3}" srcId="{D9CAEC79-9920-4481-8F32-9A0293FD6F07}" destId="{3CE9F137-BFA6-4BC6-BD7D-876CDF149192}" srcOrd="0" destOrd="0" parTransId="{AA0B6D6D-9630-4B24-B331-27F3597A7731}" sibTransId="{B8300C61-7773-4CA1-B59D-99B27EEC74E4}"/>
    <dgm:cxn modelId="{5309F957-5F3C-4E55-BA0B-54D5F0E80761}" type="presOf" srcId="{3CE9F137-BFA6-4BC6-BD7D-876CDF149192}" destId="{08872CDB-5CAC-4683-B80B-7DF33F4466E4}" srcOrd="1" destOrd="0" presId="urn:microsoft.com/office/officeart/2008/layout/HalfCircleOrganizationChart"/>
    <dgm:cxn modelId="{EBB3AB92-1927-4429-8804-53DCB522C7FC}" type="presOf" srcId="{89AE24AC-9E50-4F5C-9CDD-F9FBF59BD99B}" destId="{1173ACAD-2D26-4BA8-B6BA-14A731E722AE}" srcOrd="0" destOrd="0" presId="urn:microsoft.com/office/officeart/2008/layout/HalfCircleOrganizationChart"/>
    <dgm:cxn modelId="{41E6C87C-FF7A-4514-B7E7-E61D8D2A8CEF}" srcId="{7821F27D-8EB5-4FC1-890E-A5EBB6B147C1}" destId="{D9CAEC79-9920-4481-8F32-9A0293FD6F07}" srcOrd="1" destOrd="0" parTransId="{89AE24AC-9E50-4F5C-9CDD-F9FBF59BD99B}" sibTransId="{B691D76E-7F49-4BE7-9DDF-106E38BBE56C}"/>
    <dgm:cxn modelId="{9A4B9065-A469-49FD-BA65-8CF3D265AB0E}" type="presOf" srcId="{E801730A-8847-48AA-973A-BD610F860287}" destId="{0D5BE429-363C-469F-BE5F-3FF83D82EAAF}" srcOrd="0" destOrd="0" presId="urn:microsoft.com/office/officeart/2008/layout/HalfCircleOrganizationChart"/>
    <dgm:cxn modelId="{BB3979F1-E182-44D5-B582-FE78ECCCE767}" type="presOf" srcId="{7821F27D-8EB5-4FC1-890E-A5EBB6B147C1}" destId="{27DAA7D9-F71A-4EE9-83DC-E807E1ED48C4}" srcOrd="1" destOrd="0" presId="urn:microsoft.com/office/officeart/2008/layout/HalfCircleOrganizationChart"/>
    <dgm:cxn modelId="{2CC44423-1240-49A6-B12C-415C526156D9}" type="presOf" srcId="{ADB6AF3C-C554-42CC-8DF7-A9C19C1BB057}" destId="{8A85C04F-1958-4A77-9A1C-DED54BEEFDE0}" srcOrd="0" destOrd="0" presId="urn:microsoft.com/office/officeart/2008/layout/HalfCircleOrganizationChart"/>
    <dgm:cxn modelId="{E882DFF2-BD4A-49B7-B536-0630D6E0349B}" srcId="{7821F27D-8EB5-4FC1-890E-A5EBB6B147C1}" destId="{ADB6AF3C-C554-42CC-8DF7-A9C19C1BB057}" srcOrd="0" destOrd="0" parTransId="{E801730A-8847-48AA-973A-BD610F860287}" sibTransId="{E728BAA3-65D2-4BD3-9C39-1E172614D50D}"/>
    <dgm:cxn modelId="{235B21CF-7C09-4AEA-918A-CC8B01E86A09}" type="presOf" srcId="{3CE9F137-BFA6-4BC6-BD7D-876CDF149192}" destId="{003A638C-0A25-4C61-888E-917102D45D98}" srcOrd="0" destOrd="0" presId="urn:microsoft.com/office/officeart/2008/layout/HalfCircleOrganizationChart"/>
    <dgm:cxn modelId="{3BEB62BC-FA55-48D3-8A21-9EC59538C56A}" type="presOf" srcId="{7821F27D-8EB5-4FC1-890E-A5EBB6B147C1}" destId="{96C810B3-5E9B-4504-B8CB-28E2CCC9789D}" srcOrd="0" destOrd="0" presId="urn:microsoft.com/office/officeart/2008/layout/HalfCircleOrganizationChart"/>
    <dgm:cxn modelId="{30C004E5-E1F4-47AC-9398-B30169D120AE}" type="presOf" srcId="{D9CAEC79-9920-4481-8F32-9A0293FD6F07}" destId="{DC9343F5-7D3D-4EFC-A366-E948808D38DC}" srcOrd="1" destOrd="0" presId="urn:microsoft.com/office/officeart/2008/layout/HalfCircleOrganizationChart"/>
    <dgm:cxn modelId="{76048288-BF42-4469-B1A4-AF5A25BE9301}" type="presOf" srcId="{87DE846A-CDFF-4600-9091-5A49AAF2EA6A}" destId="{852D3F80-E58E-401B-AD14-D7597DE766E8}" srcOrd="0" destOrd="0" presId="urn:microsoft.com/office/officeart/2008/layout/HalfCircleOrganizationChart"/>
    <dgm:cxn modelId="{7CE01DA4-4FFC-4AFB-B562-C07A4D89AC06}" type="presOf" srcId="{AA0B6D6D-9630-4B24-B331-27F3597A7731}" destId="{792C186C-0C3C-4614-9532-39F1A92EFF2A}" srcOrd="0" destOrd="0" presId="urn:microsoft.com/office/officeart/2008/layout/HalfCircleOrganizationChart"/>
    <dgm:cxn modelId="{F9950ADD-B0FE-4C6E-90FC-D202F28D4021}" type="presOf" srcId="{86ECA939-2B27-4024-94C2-71E3EDA768E9}" destId="{AB0C5F47-5563-45E6-8BE1-AE8E180BC9A8}" srcOrd="1" destOrd="0" presId="urn:microsoft.com/office/officeart/2008/layout/HalfCircleOrganizationChart"/>
    <dgm:cxn modelId="{0ED65689-5418-4F62-9900-BF1972DCB7BC}" type="presOf" srcId="{D9CAEC79-9920-4481-8F32-9A0293FD6F07}" destId="{E2790F8E-D775-4DFB-A004-503F06D4FBE6}" srcOrd="0" destOrd="0" presId="urn:microsoft.com/office/officeart/2008/layout/HalfCircleOrganizationChart"/>
    <dgm:cxn modelId="{D20A9E3C-B9BC-4727-A51E-2035BB802674}" srcId="{ADB6AF3C-C554-42CC-8DF7-A9C19C1BB057}" destId="{86ECA939-2B27-4024-94C2-71E3EDA768E9}" srcOrd="0" destOrd="0" parTransId="{87DE846A-CDFF-4600-9091-5A49AAF2EA6A}" sibTransId="{C41F9342-C3CB-4FEF-97FB-5344622CC155}"/>
    <dgm:cxn modelId="{96DA1710-A88E-43A7-8C36-CBCCCAC993A0}" type="presOf" srcId="{86ECA939-2B27-4024-94C2-71E3EDA768E9}" destId="{F30D9E4C-C834-422C-AED7-7772582E0648}" srcOrd="0" destOrd="0" presId="urn:microsoft.com/office/officeart/2008/layout/HalfCircleOrganizationChart"/>
    <dgm:cxn modelId="{3CC3CBB6-BADC-41D4-A9ED-D441E5840022}" srcId="{A9DD8397-6712-48F2-BC5C-F11B5B86F1FD}" destId="{7821F27D-8EB5-4FC1-890E-A5EBB6B147C1}" srcOrd="0" destOrd="0" parTransId="{51916F7E-09A5-46C0-8963-44887799A4B3}" sibTransId="{0993C890-7EC6-4D72-B4A5-8578AEEF0097}"/>
    <dgm:cxn modelId="{0E0DEA65-B1AA-46C2-B1A2-1949E53FC48E}" type="presOf" srcId="{A9DD8397-6712-48F2-BC5C-F11B5B86F1FD}" destId="{5B1B4656-9018-4E75-AD88-C0608BF553A7}" srcOrd="0" destOrd="0" presId="urn:microsoft.com/office/officeart/2008/layout/HalfCircleOrganizationChart"/>
    <dgm:cxn modelId="{37338527-5207-47BD-8DC2-EC161EE69FC7}" type="presOf" srcId="{ADB6AF3C-C554-42CC-8DF7-A9C19C1BB057}" destId="{74D4314A-BFFF-400A-9228-2C3F16C892AC}" srcOrd="1" destOrd="0" presId="urn:microsoft.com/office/officeart/2008/layout/HalfCircleOrganizationChart"/>
    <dgm:cxn modelId="{E9982AE0-4852-434C-BBFA-956A08BAFE1B}" type="presParOf" srcId="{5B1B4656-9018-4E75-AD88-C0608BF553A7}" destId="{DD338FF5-4B63-4EBB-A469-19808415D5A0}" srcOrd="0" destOrd="0" presId="urn:microsoft.com/office/officeart/2008/layout/HalfCircleOrganizationChart"/>
    <dgm:cxn modelId="{8779A735-EF13-4A92-90DA-F9E1985774C9}" type="presParOf" srcId="{DD338FF5-4B63-4EBB-A469-19808415D5A0}" destId="{4B5150B7-776B-4E59-B287-734C5181E3B2}" srcOrd="0" destOrd="0" presId="urn:microsoft.com/office/officeart/2008/layout/HalfCircleOrganizationChart"/>
    <dgm:cxn modelId="{461ED327-1EF5-4F99-BC79-9F263A8FCA7B}" type="presParOf" srcId="{4B5150B7-776B-4E59-B287-734C5181E3B2}" destId="{96C810B3-5E9B-4504-B8CB-28E2CCC9789D}" srcOrd="0" destOrd="0" presId="urn:microsoft.com/office/officeart/2008/layout/HalfCircleOrganizationChart"/>
    <dgm:cxn modelId="{872D5FB6-E40B-4D59-8808-4FBEB894B765}" type="presParOf" srcId="{4B5150B7-776B-4E59-B287-734C5181E3B2}" destId="{C768FFAE-4E9A-48D4-8412-451436CE5B72}" srcOrd="1" destOrd="0" presId="urn:microsoft.com/office/officeart/2008/layout/HalfCircleOrganizationChart"/>
    <dgm:cxn modelId="{EDE4711A-BEC1-4706-B42F-5B43474302F3}" type="presParOf" srcId="{4B5150B7-776B-4E59-B287-734C5181E3B2}" destId="{AAA944A5-5E35-4CDE-94A2-E8479D426A0E}" srcOrd="2" destOrd="0" presId="urn:microsoft.com/office/officeart/2008/layout/HalfCircleOrganizationChart"/>
    <dgm:cxn modelId="{E1FA7CD8-6099-4A37-A60F-432CAE96B04F}" type="presParOf" srcId="{4B5150B7-776B-4E59-B287-734C5181E3B2}" destId="{27DAA7D9-F71A-4EE9-83DC-E807E1ED48C4}" srcOrd="3" destOrd="0" presId="urn:microsoft.com/office/officeart/2008/layout/HalfCircleOrganizationChart"/>
    <dgm:cxn modelId="{B4890278-E607-468B-A2C9-200ACA0B0B74}" type="presParOf" srcId="{DD338FF5-4B63-4EBB-A469-19808415D5A0}" destId="{0B242FC8-0FCE-42EF-A4D3-561DF0AD2A1C}" srcOrd="1" destOrd="0" presId="urn:microsoft.com/office/officeart/2008/layout/HalfCircleOrganizationChart"/>
    <dgm:cxn modelId="{A34944D7-E211-47B9-891E-46295420BF10}" type="presParOf" srcId="{0B242FC8-0FCE-42EF-A4D3-561DF0AD2A1C}" destId="{0D5BE429-363C-469F-BE5F-3FF83D82EAAF}" srcOrd="0" destOrd="0" presId="urn:microsoft.com/office/officeart/2008/layout/HalfCircleOrganizationChart"/>
    <dgm:cxn modelId="{0FF2CA1E-9BB9-4A68-A08F-76E421F54A77}" type="presParOf" srcId="{0B242FC8-0FCE-42EF-A4D3-561DF0AD2A1C}" destId="{E040EB41-1A85-4CD1-B19C-77672959B004}" srcOrd="1" destOrd="0" presId="urn:microsoft.com/office/officeart/2008/layout/HalfCircleOrganizationChart"/>
    <dgm:cxn modelId="{7572968D-2FE4-48D0-A8CC-0B118305D1FE}" type="presParOf" srcId="{E040EB41-1A85-4CD1-B19C-77672959B004}" destId="{43DE4398-9CC0-406A-BADD-B1083DEF624B}" srcOrd="0" destOrd="0" presId="urn:microsoft.com/office/officeart/2008/layout/HalfCircleOrganizationChart"/>
    <dgm:cxn modelId="{7CCC44B7-EFCB-469A-B282-42FC2FAEC89C}" type="presParOf" srcId="{43DE4398-9CC0-406A-BADD-B1083DEF624B}" destId="{8A85C04F-1958-4A77-9A1C-DED54BEEFDE0}" srcOrd="0" destOrd="0" presId="urn:microsoft.com/office/officeart/2008/layout/HalfCircleOrganizationChart"/>
    <dgm:cxn modelId="{E4BC2C06-C78B-43A5-85CC-0394821F9548}" type="presParOf" srcId="{43DE4398-9CC0-406A-BADD-B1083DEF624B}" destId="{2A7536A0-3FE2-48FF-BB41-C1073E100A80}" srcOrd="1" destOrd="0" presId="urn:microsoft.com/office/officeart/2008/layout/HalfCircleOrganizationChart"/>
    <dgm:cxn modelId="{E5565ED6-EBF9-4445-B729-7A5ADE7A8C6C}" type="presParOf" srcId="{43DE4398-9CC0-406A-BADD-B1083DEF624B}" destId="{9743791C-0F6C-4817-A5EA-C14DCBC77E86}" srcOrd="2" destOrd="0" presId="urn:microsoft.com/office/officeart/2008/layout/HalfCircleOrganizationChart"/>
    <dgm:cxn modelId="{A4CC54D7-3CD3-4717-9D69-36C71DBF93E3}" type="presParOf" srcId="{43DE4398-9CC0-406A-BADD-B1083DEF624B}" destId="{74D4314A-BFFF-400A-9228-2C3F16C892AC}" srcOrd="3" destOrd="0" presId="urn:microsoft.com/office/officeart/2008/layout/HalfCircleOrganizationChart"/>
    <dgm:cxn modelId="{773961C0-4E4A-4FBC-902A-7D8413E21BD6}" type="presParOf" srcId="{E040EB41-1A85-4CD1-B19C-77672959B004}" destId="{A1EB85B5-4BCB-4B6A-A8A5-154F6AD25754}" srcOrd="1" destOrd="0" presId="urn:microsoft.com/office/officeart/2008/layout/HalfCircleOrganizationChart"/>
    <dgm:cxn modelId="{9F676323-7F95-42F6-BAE5-A05371C2A2B4}" type="presParOf" srcId="{A1EB85B5-4BCB-4B6A-A8A5-154F6AD25754}" destId="{852D3F80-E58E-401B-AD14-D7597DE766E8}" srcOrd="0" destOrd="0" presId="urn:microsoft.com/office/officeart/2008/layout/HalfCircleOrganizationChart"/>
    <dgm:cxn modelId="{40CB92A6-EAEE-4D98-8C7F-C4CDFE7EF834}" type="presParOf" srcId="{A1EB85B5-4BCB-4B6A-A8A5-154F6AD25754}" destId="{00B38C91-2AC1-4C85-A2CC-7847BC91D7D5}" srcOrd="1" destOrd="0" presId="urn:microsoft.com/office/officeart/2008/layout/HalfCircleOrganizationChart"/>
    <dgm:cxn modelId="{2A2707DA-E783-4266-B1F7-860FF526418F}" type="presParOf" srcId="{00B38C91-2AC1-4C85-A2CC-7847BC91D7D5}" destId="{B79D0042-AABA-4ECD-AF3C-98B9FBF1A127}" srcOrd="0" destOrd="0" presId="urn:microsoft.com/office/officeart/2008/layout/HalfCircleOrganizationChart"/>
    <dgm:cxn modelId="{8FBB1E7A-324B-4FD6-8DE0-DA3429B423A4}" type="presParOf" srcId="{B79D0042-AABA-4ECD-AF3C-98B9FBF1A127}" destId="{F30D9E4C-C834-422C-AED7-7772582E0648}" srcOrd="0" destOrd="0" presId="urn:microsoft.com/office/officeart/2008/layout/HalfCircleOrganizationChart"/>
    <dgm:cxn modelId="{ED8C8014-69BB-419D-8C48-5C8FA14DD03D}" type="presParOf" srcId="{B79D0042-AABA-4ECD-AF3C-98B9FBF1A127}" destId="{9A731218-5ED3-449A-8131-FEE4F325ACF8}" srcOrd="1" destOrd="0" presId="urn:microsoft.com/office/officeart/2008/layout/HalfCircleOrganizationChart"/>
    <dgm:cxn modelId="{102FF884-1864-446A-AA96-005F5CD3AB17}" type="presParOf" srcId="{B79D0042-AABA-4ECD-AF3C-98B9FBF1A127}" destId="{4E96D380-1A23-4A2C-BB7F-16251C8986C7}" srcOrd="2" destOrd="0" presId="urn:microsoft.com/office/officeart/2008/layout/HalfCircleOrganizationChart"/>
    <dgm:cxn modelId="{FF43F8EE-073D-42E4-A584-F30F1B6F4D3E}" type="presParOf" srcId="{B79D0042-AABA-4ECD-AF3C-98B9FBF1A127}" destId="{AB0C5F47-5563-45E6-8BE1-AE8E180BC9A8}" srcOrd="3" destOrd="0" presId="urn:microsoft.com/office/officeart/2008/layout/HalfCircleOrganizationChart"/>
    <dgm:cxn modelId="{EAE97EF4-0860-4FC1-B4EB-0C68DDB28778}" type="presParOf" srcId="{00B38C91-2AC1-4C85-A2CC-7847BC91D7D5}" destId="{51E607F7-D15C-41ED-B7A6-549B5178FB17}" srcOrd="1" destOrd="0" presId="urn:microsoft.com/office/officeart/2008/layout/HalfCircleOrganizationChart"/>
    <dgm:cxn modelId="{6A604932-0040-46EE-A299-FDE59589B29A}" type="presParOf" srcId="{00B38C91-2AC1-4C85-A2CC-7847BC91D7D5}" destId="{7AB3596B-16C2-4E73-819C-7421354CEDD1}" srcOrd="2" destOrd="0" presId="urn:microsoft.com/office/officeart/2008/layout/HalfCircleOrganizationChart"/>
    <dgm:cxn modelId="{04178CBC-E7D4-4BEF-9896-28FD9A93D857}" type="presParOf" srcId="{E040EB41-1A85-4CD1-B19C-77672959B004}" destId="{F2F172F2-D9BD-4832-87E4-198E7FB5FE33}" srcOrd="2" destOrd="0" presId="urn:microsoft.com/office/officeart/2008/layout/HalfCircleOrganizationChart"/>
    <dgm:cxn modelId="{846DD77E-A10B-47CA-AFFF-31D4502E19EE}" type="presParOf" srcId="{0B242FC8-0FCE-42EF-A4D3-561DF0AD2A1C}" destId="{1173ACAD-2D26-4BA8-B6BA-14A731E722AE}" srcOrd="2" destOrd="0" presId="urn:microsoft.com/office/officeart/2008/layout/HalfCircleOrganizationChart"/>
    <dgm:cxn modelId="{D4042BFC-3DC8-4A6E-852C-307AAB263E8B}" type="presParOf" srcId="{0B242FC8-0FCE-42EF-A4D3-561DF0AD2A1C}" destId="{84A87722-5FD9-413A-82A9-F5D4541140A5}" srcOrd="3" destOrd="0" presId="urn:microsoft.com/office/officeart/2008/layout/HalfCircleOrganizationChart"/>
    <dgm:cxn modelId="{AD0022AA-E6E4-449E-BA20-89610A59A346}" type="presParOf" srcId="{84A87722-5FD9-413A-82A9-F5D4541140A5}" destId="{A2B27997-3EA4-4507-AF7E-0F3C003F62DC}" srcOrd="0" destOrd="0" presId="urn:microsoft.com/office/officeart/2008/layout/HalfCircleOrganizationChart"/>
    <dgm:cxn modelId="{8D7384D1-C6E5-40D8-83BF-AFB8C73753FE}" type="presParOf" srcId="{A2B27997-3EA4-4507-AF7E-0F3C003F62DC}" destId="{E2790F8E-D775-4DFB-A004-503F06D4FBE6}" srcOrd="0" destOrd="0" presId="urn:microsoft.com/office/officeart/2008/layout/HalfCircleOrganizationChart"/>
    <dgm:cxn modelId="{1B4057CD-0DE5-4A66-AE54-829C2C8B880F}" type="presParOf" srcId="{A2B27997-3EA4-4507-AF7E-0F3C003F62DC}" destId="{32C54F67-9EA1-4A91-91B6-DBF5EB443A1A}" srcOrd="1" destOrd="0" presId="urn:microsoft.com/office/officeart/2008/layout/HalfCircleOrganizationChart"/>
    <dgm:cxn modelId="{346ADD36-EA1C-4B03-A24A-2AE3F5D9622D}" type="presParOf" srcId="{A2B27997-3EA4-4507-AF7E-0F3C003F62DC}" destId="{DC8A4662-9005-412D-82D6-17CC260C5532}" srcOrd="2" destOrd="0" presId="urn:microsoft.com/office/officeart/2008/layout/HalfCircleOrganizationChart"/>
    <dgm:cxn modelId="{0DFA8941-8147-4A04-A419-7704FDA4370B}" type="presParOf" srcId="{A2B27997-3EA4-4507-AF7E-0F3C003F62DC}" destId="{DC9343F5-7D3D-4EFC-A366-E948808D38DC}" srcOrd="3" destOrd="0" presId="urn:microsoft.com/office/officeart/2008/layout/HalfCircleOrganizationChart"/>
    <dgm:cxn modelId="{64FB6869-8869-4B11-A8D5-7E6421C0B1A4}" type="presParOf" srcId="{84A87722-5FD9-413A-82A9-F5D4541140A5}" destId="{4C3EE581-622F-4B9F-B780-7556ECBCE94C}" srcOrd="1" destOrd="0" presId="urn:microsoft.com/office/officeart/2008/layout/HalfCircleOrganizationChart"/>
    <dgm:cxn modelId="{0E7266DA-1A3F-4FFF-9B17-CE0CAD7A2BA3}" type="presParOf" srcId="{4C3EE581-622F-4B9F-B780-7556ECBCE94C}" destId="{792C186C-0C3C-4614-9532-39F1A92EFF2A}" srcOrd="0" destOrd="0" presId="urn:microsoft.com/office/officeart/2008/layout/HalfCircleOrganizationChart"/>
    <dgm:cxn modelId="{D063E9FD-B277-4619-B629-5E2F5B07C819}" type="presParOf" srcId="{4C3EE581-622F-4B9F-B780-7556ECBCE94C}" destId="{D084EFC8-F3E6-46BA-B24B-A244FBF04C76}" srcOrd="1" destOrd="0" presId="urn:microsoft.com/office/officeart/2008/layout/HalfCircleOrganizationChart"/>
    <dgm:cxn modelId="{6E8EE586-56CF-4EB0-8FBB-F4BF09ABFBE4}" type="presParOf" srcId="{D084EFC8-F3E6-46BA-B24B-A244FBF04C76}" destId="{5A1EC1B4-E439-4D21-829E-8FD8DAAE1476}" srcOrd="0" destOrd="0" presId="urn:microsoft.com/office/officeart/2008/layout/HalfCircleOrganizationChart"/>
    <dgm:cxn modelId="{4C95A0E1-2B38-4BBB-B6BB-F233CFBE88E7}" type="presParOf" srcId="{5A1EC1B4-E439-4D21-829E-8FD8DAAE1476}" destId="{003A638C-0A25-4C61-888E-917102D45D98}" srcOrd="0" destOrd="0" presId="urn:microsoft.com/office/officeart/2008/layout/HalfCircleOrganizationChart"/>
    <dgm:cxn modelId="{F597F2A7-738E-4993-9AB3-0867E80E729D}" type="presParOf" srcId="{5A1EC1B4-E439-4D21-829E-8FD8DAAE1476}" destId="{C61ABD71-14E7-4B20-8AE6-903E76A6981B}" srcOrd="1" destOrd="0" presId="urn:microsoft.com/office/officeart/2008/layout/HalfCircleOrganizationChart"/>
    <dgm:cxn modelId="{EA827993-BD23-4560-9EFA-A5D70345F7E0}" type="presParOf" srcId="{5A1EC1B4-E439-4D21-829E-8FD8DAAE1476}" destId="{1B614579-665A-4AE9-BA85-E1C5266267BB}" srcOrd="2" destOrd="0" presId="urn:microsoft.com/office/officeart/2008/layout/HalfCircleOrganizationChart"/>
    <dgm:cxn modelId="{CD7190A1-68A4-49C0-8390-EF18482ED194}" type="presParOf" srcId="{5A1EC1B4-E439-4D21-829E-8FD8DAAE1476}" destId="{08872CDB-5CAC-4683-B80B-7DF33F4466E4}" srcOrd="3" destOrd="0" presId="urn:microsoft.com/office/officeart/2008/layout/HalfCircleOrganizationChart"/>
    <dgm:cxn modelId="{28C4545B-2D07-49CD-AF5B-60095536F59F}" type="presParOf" srcId="{D084EFC8-F3E6-46BA-B24B-A244FBF04C76}" destId="{792ADE80-7464-4C19-8619-F5F66D50DD05}" srcOrd="1" destOrd="0" presId="urn:microsoft.com/office/officeart/2008/layout/HalfCircleOrganizationChart"/>
    <dgm:cxn modelId="{24651C12-0B72-40A5-A69E-2FA1D37F71FB}" type="presParOf" srcId="{D084EFC8-F3E6-46BA-B24B-A244FBF04C76}" destId="{6B338D7D-13F1-4A39-ADC8-B2725C8E63E3}" srcOrd="2" destOrd="0" presId="urn:microsoft.com/office/officeart/2008/layout/HalfCircleOrganizationChart"/>
    <dgm:cxn modelId="{CD49FCDB-A322-4ED0-A16F-89C778028D61}" type="presParOf" srcId="{84A87722-5FD9-413A-82A9-F5D4541140A5}" destId="{42E0F2F4-63D3-47B9-9E35-70B4C5FD73BA}" srcOrd="2" destOrd="0" presId="urn:microsoft.com/office/officeart/2008/layout/HalfCircleOrganizationChart"/>
    <dgm:cxn modelId="{CBB7AB30-2D9D-4E95-813E-715AA1FBF0E8}" type="presParOf" srcId="{DD338FF5-4B63-4EBB-A469-19808415D5A0}" destId="{0C51E3CE-E68D-4170-9BC4-00E8BD6FBA49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C186C-0C3C-4614-9532-39F1A92EFF2A}">
      <dsp:nvSpPr>
        <dsp:cNvPr id="0" name=""/>
        <dsp:cNvSpPr/>
      </dsp:nvSpPr>
      <dsp:spPr>
        <a:xfrm>
          <a:off x="5343000" y="2458137"/>
          <a:ext cx="934287" cy="609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9318"/>
              </a:lnTo>
              <a:lnTo>
                <a:pt x="934287" y="609318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73ACAD-2D26-4BA8-B6BA-14A731E722AE}">
      <dsp:nvSpPr>
        <dsp:cNvPr id="0" name=""/>
        <dsp:cNvSpPr/>
      </dsp:nvSpPr>
      <dsp:spPr>
        <a:xfrm>
          <a:off x="4114208" y="1016084"/>
          <a:ext cx="1228791" cy="4265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261"/>
              </a:lnTo>
              <a:lnTo>
                <a:pt x="1228791" y="213261"/>
              </a:lnTo>
              <a:lnTo>
                <a:pt x="1228791" y="42652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2D3F80-E58E-401B-AD14-D7597DE766E8}">
      <dsp:nvSpPr>
        <dsp:cNvPr id="0" name=""/>
        <dsp:cNvSpPr/>
      </dsp:nvSpPr>
      <dsp:spPr>
        <a:xfrm>
          <a:off x="2885417" y="2458137"/>
          <a:ext cx="934287" cy="609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9318"/>
              </a:lnTo>
              <a:lnTo>
                <a:pt x="934287" y="609318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5BE429-363C-469F-BE5F-3FF83D82EAAF}">
      <dsp:nvSpPr>
        <dsp:cNvPr id="0" name=""/>
        <dsp:cNvSpPr/>
      </dsp:nvSpPr>
      <dsp:spPr>
        <a:xfrm>
          <a:off x="2885417" y="1016084"/>
          <a:ext cx="1228791" cy="426522"/>
        </a:xfrm>
        <a:custGeom>
          <a:avLst/>
          <a:gdLst/>
          <a:ahLst/>
          <a:cxnLst/>
          <a:rect l="0" t="0" r="0" b="0"/>
          <a:pathLst>
            <a:path>
              <a:moveTo>
                <a:pt x="1228791" y="0"/>
              </a:moveTo>
              <a:lnTo>
                <a:pt x="1228791" y="213261"/>
              </a:lnTo>
              <a:lnTo>
                <a:pt x="0" y="213261"/>
              </a:lnTo>
              <a:lnTo>
                <a:pt x="0" y="42652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8FFAE-4E9A-48D4-8412-451436CE5B72}">
      <dsp:nvSpPr>
        <dsp:cNvPr id="0" name=""/>
        <dsp:cNvSpPr/>
      </dsp:nvSpPr>
      <dsp:spPr>
        <a:xfrm>
          <a:off x="3606443" y="553"/>
          <a:ext cx="1015530" cy="1015530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A944A5-5E35-4CDE-94A2-E8479D426A0E}">
      <dsp:nvSpPr>
        <dsp:cNvPr id="0" name=""/>
        <dsp:cNvSpPr/>
      </dsp:nvSpPr>
      <dsp:spPr>
        <a:xfrm>
          <a:off x="3606443" y="553"/>
          <a:ext cx="1015530" cy="1015530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C810B3-5E9B-4504-B8CB-28E2CCC9789D}">
      <dsp:nvSpPr>
        <dsp:cNvPr id="0" name=""/>
        <dsp:cNvSpPr/>
      </dsp:nvSpPr>
      <dsp:spPr>
        <a:xfrm>
          <a:off x="3098678" y="183349"/>
          <a:ext cx="2031060" cy="649939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200" kern="1200" dirty="0" smtClean="0"/>
            <a:t>Cabecera (Sector de Arranque)</a:t>
          </a:r>
          <a:endParaRPr lang="en-US" sz="2200" kern="1200" dirty="0"/>
        </a:p>
      </dsp:txBody>
      <dsp:txXfrm>
        <a:off x="3098678" y="183349"/>
        <a:ext cx="2031060" cy="649939"/>
      </dsp:txXfrm>
    </dsp:sp>
    <dsp:sp modelId="{2A7536A0-3FE2-48FF-BB41-C1073E100A80}">
      <dsp:nvSpPr>
        <dsp:cNvPr id="0" name=""/>
        <dsp:cNvSpPr/>
      </dsp:nvSpPr>
      <dsp:spPr>
        <a:xfrm>
          <a:off x="2377652" y="1442606"/>
          <a:ext cx="1015530" cy="1015530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43791C-0F6C-4817-A5EA-C14DCBC77E86}">
      <dsp:nvSpPr>
        <dsp:cNvPr id="0" name=""/>
        <dsp:cNvSpPr/>
      </dsp:nvSpPr>
      <dsp:spPr>
        <a:xfrm>
          <a:off x="2377652" y="1442606"/>
          <a:ext cx="1015530" cy="1015530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85C04F-1958-4A77-9A1C-DED54BEEFDE0}">
      <dsp:nvSpPr>
        <dsp:cNvPr id="0" name=""/>
        <dsp:cNvSpPr/>
      </dsp:nvSpPr>
      <dsp:spPr>
        <a:xfrm>
          <a:off x="1869886" y="1625402"/>
          <a:ext cx="2031060" cy="649939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200" kern="1200" dirty="0" smtClean="0"/>
            <a:t>Partición</a:t>
          </a:r>
          <a:endParaRPr lang="en-US" sz="2200" kern="1200" dirty="0"/>
        </a:p>
      </dsp:txBody>
      <dsp:txXfrm>
        <a:off x="1869886" y="1625402"/>
        <a:ext cx="2031060" cy="649939"/>
      </dsp:txXfrm>
    </dsp:sp>
    <dsp:sp modelId="{9A731218-5ED3-449A-8131-FEE4F325ACF8}">
      <dsp:nvSpPr>
        <dsp:cNvPr id="0" name=""/>
        <dsp:cNvSpPr/>
      </dsp:nvSpPr>
      <dsp:spPr>
        <a:xfrm>
          <a:off x="3697841" y="2884659"/>
          <a:ext cx="1015530" cy="1015530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96D380-1A23-4A2C-BB7F-16251C8986C7}">
      <dsp:nvSpPr>
        <dsp:cNvPr id="0" name=""/>
        <dsp:cNvSpPr/>
      </dsp:nvSpPr>
      <dsp:spPr>
        <a:xfrm>
          <a:off x="3697841" y="2884659"/>
          <a:ext cx="1015530" cy="1015530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0D9E4C-C834-422C-AED7-7772582E0648}">
      <dsp:nvSpPr>
        <dsp:cNvPr id="0" name=""/>
        <dsp:cNvSpPr/>
      </dsp:nvSpPr>
      <dsp:spPr>
        <a:xfrm>
          <a:off x="3190076" y="3067455"/>
          <a:ext cx="2031060" cy="649939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200" kern="1200" dirty="0" smtClean="0"/>
            <a:t>Sistema de Archivos</a:t>
          </a:r>
          <a:endParaRPr lang="en-US" sz="2200" kern="1200" dirty="0"/>
        </a:p>
      </dsp:txBody>
      <dsp:txXfrm>
        <a:off x="3190076" y="3067455"/>
        <a:ext cx="2031060" cy="649939"/>
      </dsp:txXfrm>
    </dsp:sp>
    <dsp:sp modelId="{32C54F67-9EA1-4A91-91B6-DBF5EB443A1A}">
      <dsp:nvSpPr>
        <dsp:cNvPr id="0" name=""/>
        <dsp:cNvSpPr/>
      </dsp:nvSpPr>
      <dsp:spPr>
        <a:xfrm>
          <a:off x="4835235" y="1442606"/>
          <a:ext cx="1015530" cy="1015530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8A4662-9005-412D-82D6-17CC260C5532}">
      <dsp:nvSpPr>
        <dsp:cNvPr id="0" name=""/>
        <dsp:cNvSpPr/>
      </dsp:nvSpPr>
      <dsp:spPr>
        <a:xfrm>
          <a:off x="4835235" y="1442606"/>
          <a:ext cx="1015530" cy="1015530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790F8E-D775-4DFB-A004-503F06D4FBE6}">
      <dsp:nvSpPr>
        <dsp:cNvPr id="0" name=""/>
        <dsp:cNvSpPr/>
      </dsp:nvSpPr>
      <dsp:spPr>
        <a:xfrm>
          <a:off x="4327470" y="1625402"/>
          <a:ext cx="2031060" cy="649939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200" kern="1200" dirty="0" smtClean="0"/>
            <a:t>Partición</a:t>
          </a:r>
          <a:endParaRPr lang="en-US" sz="2200" kern="1200" dirty="0"/>
        </a:p>
      </dsp:txBody>
      <dsp:txXfrm>
        <a:off x="4327470" y="1625402"/>
        <a:ext cx="2031060" cy="649939"/>
      </dsp:txXfrm>
    </dsp:sp>
    <dsp:sp modelId="{C61ABD71-14E7-4B20-8AE6-903E76A6981B}">
      <dsp:nvSpPr>
        <dsp:cNvPr id="0" name=""/>
        <dsp:cNvSpPr/>
      </dsp:nvSpPr>
      <dsp:spPr>
        <a:xfrm>
          <a:off x="6155424" y="2884659"/>
          <a:ext cx="1015530" cy="1015530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614579-665A-4AE9-BA85-E1C5266267BB}">
      <dsp:nvSpPr>
        <dsp:cNvPr id="0" name=""/>
        <dsp:cNvSpPr/>
      </dsp:nvSpPr>
      <dsp:spPr>
        <a:xfrm>
          <a:off x="6155424" y="2884659"/>
          <a:ext cx="1015530" cy="1015530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3A638C-0A25-4C61-888E-917102D45D98}">
      <dsp:nvSpPr>
        <dsp:cNvPr id="0" name=""/>
        <dsp:cNvSpPr/>
      </dsp:nvSpPr>
      <dsp:spPr>
        <a:xfrm>
          <a:off x="5647659" y="3067455"/>
          <a:ext cx="2031060" cy="649939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200" kern="1200" dirty="0" smtClean="0"/>
            <a:t>Sistema de Archivos</a:t>
          </a:r>
          <a:endParaRPr lang="en-US" sz="2200" kern="1200" dirty="0"/>
        </a:p>
      </dsp:txBody>
      <dsp:txXfrm>
        <a:off x="5647659" y="3067455"/>
        <a:ext cx="2031060" cy="6499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6B578-F142-468B-B9CD-04066DF0E902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F87C2-1CDF-4411-B591-8610A3788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64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F87C2-1CDF-4411-B591-8610A37880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685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6CA07-C285-4713-B888-17F86A36934D}" type="datetime1">
              <a:rPr lang="en-US" smtClean="0"/>
              <a:t>5/10/2015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E065B-E1A0-4C74-816D-D494592DC0F3}" type="datetime1">
              <a:rPr lang="en-US" smtClean="0"/>
              <a:t>5/10/2015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86F0-8D85-4453-BE57-CB748068D33D}" type="datetime1">
              <a:rPr lang="en-US" smtClean="0"/>
              <a:t>5/10/2015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5D590-2B4E-4FD1-B524-342C4634956A}" type="datetime1">
              <a:rPr lang="en-US" smtClean="0"/>
              <a:t>5/10/2015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4C3B4-75B9-44F8-A5B6-0EF762A98BBA}" type="datetime1">
              <a:rPr lang="en-US" smtClean="0"/>
              <a:t>5/10/2015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92865-0877-49E1-8DAC-4C0FCD5B8738}" type="datetime1">
              <a:rPr lang="en-US" smtClean="0"/>
              <a:t>5/10/2015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C956-92EB-4D3F-8B0C-335873441628}" type="datetime1">
              <a:rPr lang="en-US" smtClean="0"/>
              <a:t>5/10/2015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9CEAE-1E8B-4BCD-871B-5C8B74F435C8}" type="datetime1">
              <a:rPr lang="en-US" smtClean="0"/>
              <a:t>5/10/2015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F98B5-12B8-414C-B7DC-EE43F0F796A7}" type="datetime1">
              <a:rPr lang="en-US" smtClean="0"/>
              <a:t>5/10/2015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27FEC-FA7A-4B1B-892A-AA1446C474C6}" type="datetime1">
              <a:rPr lang="en-US" smtClean="0"/>
              <a:t>5/10/2015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1AF1D-74F1-42DA-9293-DAD29AB97312}" type="datetime1">
              <a:rPr lang="en-US" smtClean="0"/>
              <a:t>5/10/2015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90EF-BFB4-44B8-A2D7-8D207F53C8E5}" type="datetime1">
              <a:rPr lang="en-US" smtClean="0"/>
              <a:t>5/10/2015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5B873-D0EA-4BEC-81BC-8CA1730C53E2}" type="datetime1">
              <a:rPr lang="en-US" smtClean="0"/>
              <a:t>5/10/2015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B0C7C-450C-4A62-A86D-8C28B9C9D3AD}" type="datetime1">
              <a:rPr lang="en-US" smtClean="0"/>
              <a:t>5/10/2015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04DC-2148-4F50-A9B3-5990F229AC1D}" type="datetime1">
              <a:rPr lang="en-US" smtClean="0"/>
              <a:t>5/10/2015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45E72-5A3F-418C-94D2-FC611995D6FE}" type="datetime1">
              <a:rPr lang="en-US" smtClean="0"/>
              <a:t>5/10/2015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95612-20E0-478D-AD3D-4960FB3637EF}" type="datetime1">
              <a:rPr lang="en-US" smtClean="0"/>
              <a:t>5/10/2015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BC2A774-B8BC-47C7-90EB-7A0108122AB3}" type="datetime1">
              <a:rPr lang="en-US" smtClean="0"/>
              <a:t>5/10/2015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419" dirty="0" smtClean="0"/>
              <a:t>Tema 2: Los Sistemas Operativos de texto (MS-DOS) y gráficos (Windows).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419" dirty="0" smtClean="0"/>
              <a:t>Informática, Escuela Técnica Superior Forestal, Facultad de Ciencias Forestales y Ambientales, Universidad de Los Andes. Profesor: José Ávila.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141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419" dirty="0" smtClean="0"/>
              <a:t>1.6. </a:t>
            </a:r>
            <a:r>
              <a:rPr lang="es-419" dirty="0"/>
              <a:t>Copia, cambio de nombre, borrado y movimiento de archivos</a:t>
            </a:r>
            <a:r>
              <a:rPr lang="es-419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419" dirty="0" smtClean="0"/>
              <a:t>Privilegios.</a:t>
            </a:r>
          </a:p>
          <a:p>
            <a:r>
              <a:rPr lang="es-419" dirty="0" smtClean="0"/>
              <a:t>Extensiones.</a:t>
            </a:r>
          </a:p>
          <a:p>
            <a:r>
              <a:rPr lang="es-419" dirty="0" smtClean="0"/>
              <a:t>Uso actual.</a:t>
            </a:r>
          </a:p>
          <a:p>
            <a:r>
              <a:rPr lang="es-419" dirty="0" smtClean="0"/>
              <a:t>*Portapapeles*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730" y="3222509"/>
            <a:ext cx="791872" cy="4727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89602" y="3274216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dirty="0" smtClean="0"/>
              <a:t>+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730" y="3829726"/>
            <a:ext cx="791872" cy="4727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89602" y="3881433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dirty="0" smtClean="0"/>
              <a:t>+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730" y="4436943"/>
            <a:ext cx="791872" cy="4727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89602" y="448865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dirty="0" smtClean="0"/>
              <a:t>+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756" y="4745033"/>
            <a:ext cx="1287820" cy="155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16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1.7. </a:t>
            </a:r>
            <a:r>
              <a:rPr lang="es-419" dirty="0"/>
              <a:t>Manejo básico del ambiente gráfico</a:t>
            </a:r>
            <a:r>
              <a:rPr lang="es-419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419" dirty="0" smtClean="0"/>
              <a:t>Barra de Tareas.</a:t>
            </a:r>
          </a:p>
          <a:p>
            <a:r>
              <a:rPr lang="es-419" dirty="0" smtClean="0"/>
              <a:t>Barras de Herramientas.</a:t>
            </a:r>
          </a:p>
          <a:p>
            <a:r>
              <a:rPr lang="es-419" dirty="0" smtClean="0"/>
              <a:t>Barra de Título.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96106"/>
          <a:stretch/>
        </p:blipFill>
        <p:spPr>
          <a:xfrm>
            <a:off x="4031830" y="3643814"/>
            <a:ext cx="8045185" cy="17620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42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1.8. Manejo </a:t>
            </a:r>
            <a:r>
              <a:rPr lang="es-419" dirty="0"/>
              <a:t>de ventanas</a:t>
            </a:r>
            <a:r>
              <a:rPr lang="es-419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906494"/>
            <a:ext cx="10018713" cy="4781177"/>
          </a:xfrm>
        </p:spPr>
        <p:txBody>
          <a:bodyPr>
            <a:normAutofit fontScale="92500" lnSpcReduction="20000"/>
          </a:bodyPr>
          <a:lstStyle/>
          <a:p>
            <a:r>
              <a:rPr lang="es-419" dirty="0" smtClean="0"/>
              <a:t>Manejo de ventanas individuales:</a:t>
            </a:r>
          </a:p>
          <a:p>
            <a:pPr lvl="1"/>
            <a:r>
              <a:rPr lang="es-419" dirty="0" smtClean="0"/>
              <a:t>Restaurar (cuando está Maximizada).</a:t>
            </a:r>
          </a:p>
          <a:p>
            <a:pPr lvl="1"/>
            <a:r>
              <a:rPr lang="es-419" dirty="0" smtClean="0"/>
              <a:t>Cambiar tamaño (Tamaño personalizado).</a:t>
            </a:r>
          </a:p>
          <a:p>
            <a:pPr lvl="1"/>
            <a:r>
              <a:rPr lang="es-419" dirty="0" smtClean="0"/>
              <a:t>Mover (Tamaño personalizado).</a:t>
            </a:r>
          </a:p>
          <a:p>
            <a:pPr lvl="1"/>
            <a:r>
              <a:rPr lang="es-419" dirty="0" smtClean="0"/>
              <a:t>Minimizar.</a:t>
            </a:r>
          </a:p>
          <a:p>
            <a:pPr lvl="1"/>
            <a:r>
              <a:rPr lang="es-419" dirty="0" smtClean="0"/>
              <a:t>Maximizar.</a:t>
            </a:r>
          </a:p>
          <a:p>
            <a:pPr lvl="1"/>
            <a:r>
              <a:rPr lang="es-419" dirty="0" smtClean="0"/>
              <a:t>Cerrar.</a:t>
            </a:r>
          </a:p>
          <a:p>
            <a:r>
              <a:rPr lang="es-419" dirty="0" smtClean="0"/>
              <a:t>Manejo de grupos de ventana:</a:t>
            </a:r>
          </a:p>
          <a:p>
            <a:pPr lvl="1"/>
            <a:r>
              <a:rPr lang="es-419" dirty="0" smtClean="0"/>
              <a:t>Ventanas en cascada.</a:t>
            </a:r>
          </a:p>
          <a:p>
            <a:pPr lvl="1"/>
            <a:r>
              <a:rPr lang="es-419" dirty="0" smtClean="0"/>
              <a:t>Ventanas apiladas.</a:t>
            </a:r>
          </a:p>
          <a:p>
            <a:pPr lvl="1"/>
            <a:r>
              <a:rPr lang="es-419" dirty="0" smtClean="0"/>
              <a:t>Ventanas en paralelo.</a:t>
            </a:r>
          </a:p>
          <a:p>
            <a:pPr lvl="1"/>
            <a:r>
              <a:rPr lang="es-419" dirty="0" smtClean="0"/>
              <a:t>Mostrar el escritorio.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3373" b="96175"/>
          <a:stretch/>
        </p:blipFill>
        <p:spPr>
          <a:xfrm>
            <a:off x="7765339" y="2666999"/>
            <a:ext cx="3737684" cy="12134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93565" b="97511"/>
          <a:stretch/>
        </p:blipFill>
        <p:spPr>
          <a:xfrm>
            <a:off x="7782049" y="4874034"/>
            <a:ext cx="3720974" cy="9171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7" t="32314" r="65755" b="31689"/>
          <a:stretch/>
        </p:blipFill>
        <p:spPr>
          <a:xfrm>
            <a:off x="4494306" y="6161742"/>
            <a:ext cx="315093" cy="3107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09399" y="6132464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dirty="0" smtClean="0"/>
              <a:t>+ M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373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1.9. </a:t>
            </a:r>
            <a:r>
              <a:rPr lang="es-419" dirty="0"/>
              <a:t>Ejecución de aplicaciones</a:t>
            </a:r>
            <a:r>
              <a:rPr lang="es-419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419" dirty="0" smtClean="0"/>
              <a:t>Doble clic.</a:t>
            </a:r>
          </a:p>
          <a:p>
            <a:r>
              <a:rPr lang="es-419" dirty="0" smtClean="0"/>
              <a:t>Desde Inicio.</a:t>
            </a:r>
          </a:p>
          <a:p>
            <a:r>
              <a:rPr lang="es-419" dirty="0" smtClean="0"/>
              <a:t>            + R</a:t>
            </a:r>
          </a:p>
          <a:p>
            <a:r>
              <a:rPr lang="es-419" dirty="0" smtClean="0"/>
              <a:t>Aplicaciones en segundo plano.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7" t="32314" r="65755" b="31689"/>
          <a:stretch/>
        </p:blipFill>
        <p:spPr>
          <a:xfrm>
            <a:off x="2199340" y="4344896"/>
            <a:ext cx="315093" cy="31077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963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Subtemas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10000"/>
          </a:bodyPr>
          <a:lstStyle/>
          <a:p>
            <a:r>
              <a:rPr lang="es-419" dirty="0" smtClean="0"/>
              <a:t>Inicio de una sesión de trabajo.</a:t>
            </a:r>
          </a:p>
          <a:p>
            <a:r>
              <a:rPr lang="es-419" dirty="0" smtClean="0"/>
              <a:t>Archivos y directorios: nombres, referencias globales, rutas.</a:t>
            </a:r>
          </a:p>
          <a:p>
            <a:r>
              <a:rPr lang="es-419" dirty="0" smtClean="0"/>
              <a:t>Preparación y organización de los archivos en un disco.</a:t>
            </a:r>
          </a:p>
          <a:p>
            <a:r>
              <a:rPr lang="es-419" dirty="0" smtClean="0"/>
              <a:t>Estructura jerárquica del árbol de directorios.</a:t>
            </a:r>
          </a:p>
          <a:p>
            <a:r>
              <a:rPr lang="es-419" dirty="0" smtClean="0"/>
              <a:t>Creación y borrado de directorios.</a:t>
            </a:r>
          </a:p>
          <a:p>
            <a:r>
              <a:rPr lang="es-419" dirty="0" smtClean="0"/>
              <a:t>Copia, cambio de nombre, borrado y movimiento de archivos.</a:t>
            </a:r>
          </a:p>
          <a:p>
            <a:r>
              <a:rPr lang="es-419" dirty="0" smtClean="0"/>
              <a:t>Manejo básico del ambiente gráfico.</a:t>
            </a:r>
          </a:p>
          <a:p>
            <a:r>
              <a:rPr lang="es-419" dirty="0" smtClean="0"/>
              <a:t>Manejo de ventanas.</a:t>
            </a:r>
          </a:p>
          <a:p>
            <a:r>
              <a:rPr lang="es-419" dirty="0" smtClean="0"/>
              <a:t>Ejecución de aplicaciones.</a:t>
            </a:r>
          </a:p>
          <a:p>
            <a:r>
              <a:rPr lang="es-419" dirty="0" smtClean="0"/>
              <a:t>Administración de archivos.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721" y="2666999"/>
            <a:ext cx="397865" cy="3679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157" y="3264683"/>
            <a:ext cx="397865" cy="3679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53" y="4045145"/>
            <a:ext cx="397865" cy="3679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157" y="4799938"/>
            <a:ext cx="397865" cy="3679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662" y="5354226"/>
            <a:ext cx="397865" cy="3679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674" y="2720525"/>
            <a:ext cx="397865" cy="3679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506" y="3370559"/>
            <a:ext cx="397865" cy="3679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227" y="3861191"/>
            <a:ext cx="397865" cy="3679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945" y="4298313"/>
            <a:ext cx="397865" cy="3679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936" y="4710867"/>
            <a:ext cx="397865" cy="36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016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Subtemas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10000"/>
          </a:bodyPr>
          <a:lstStyle/>
          <a:p>
            <a:r>
              <a:rPr lang="es-419" dirty="0" smtClean="0"/>
              <a:t>Inicio de una sesión de trabajo.</a:t>
            </a:r>
          </a:p>
          <a:p>
            <a:r>
              <a:rPr lang="es-419" dirty="0" smtClean="0"/>
              <a:t>Archivos y directorios: nombres, referencias globales, rutas.</a:t>
            </a:r>
          </a:p>
          <a:p>
            <a:r>
              <a:rPr lang="es-419" dirty="0" smtClean="0"/>
              <a:t>Preparación y organización de los archivos en un disco.</a:t>
            </a:r>
          </a:p>
          <a:p>
            <a:r>
              <a:rPr lang="es-419" dirty="0" smtClean="0"/>
              <a:t>Estructura jerárquica del árbol de directorios.</a:t>
            </a:r>
          </a:p>
          <a:p>
            <a:r>
              <a:rPr lang="es-419" dirty="0" smtClean="0"/>
              <a:t>Creación y borrado de directorios.</a:t>
            </a:r>
          </a:p>
          <a:p>
            <a:r>
              <a:rPr lang="es-419" dirty="0" smtClean="0"/>
              <a:t>Copia, cambio de nombre, borrado y movimiento de archivos.</a:t>
            </a:r>
          </a:p>
          <a:p>
            <a:r>
              <a:rPr lang="es-419" dirty="0" smtClean="0"/>
              <a:t>Manejo básico del ambiente gráfico.</a:t>
            </a:r>
          </a:p>
          <a:p>
            <a:r>
              <a:rPr lang="es-419" dirty="0" smtClean="0"/>
              <a:t>Manejo de ventanas.</a:t>
            </a:r>
          </a:p>
          <a:p>
            <a:r>
              <a:rPr lang="es-419" dirty="0" smtClean="0"/>
              <a:t>Ejecución de aplicaciones.</a:t>
            </a:r>
          </a:p>
          <a:p>
            <a:r>
              <a:rPr lang="es-419" dirty="0" smtClean="0"/>
              <a:t>Administración de archivos.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120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610" y="-58456"/>
            <a:ext cx="10018713" cy="1752599"/>
          </a:xfrm>
        </p:spPr>
        <p:txBody>
          <a:bodyPr/>
          <a:lstStyle/>
          <a:p>
            <a:r>
              <a:rPr lang="es-419" dirty="0" smtClean="0"/>
              <a:t>MS-DOS y Windows.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s-419" dirty="0" smtClean="0"/>
              <a:t>Nace en 1982.</a:t>
            </a:r>
          </a:p>
          <a:p>
            <a:r>
              <a:rPr lang="es-419" dirty="0" smtClean="0"/>
              <a:t>Microsoft.</a:t>
            </a:r>
          </a:p>
          <a:p>
            <a:r>
              <a:rPr lang="es-419" dirty="0" smtClean="0"/>
              <a:t>IBM-PC (PC-DOS).</a:t>
            </a:r>
          </a:p>
          <a:p>
            <a:r>
              <a:rPr lang="es-419" dirty="0" err="1" smtClean="0"/>
              <a:t>Dirty</a:t>
            </a:r>
            <a:r>
              <a:rPr lang="es-419" dirty="0" smtClean="0"/>
              <a:t> </a:t>
            </a:r>
            <a:r>
              <a:rPr lang="es-419" dirty="0" err="1" smtClean="0"/>
              <a:t>Operating</a:t>
            </a:r>
            <a:r>
              <a:rPr lang="es-419" dirty="0" smtClean="0"/>
              <a:t> </a:t>
            </a:r>
            <a:r>
              <a:rPr lang="es-419" dirty="0" err="1" smtClean="0"/>
              <a:t>System</a:t>
            </a:r>
            <a:r>
              <a:rPr lang="es-419" dirty="0" smtClean="0"/>
              <a:t>.</a:t>
            </a:r>
          </a:p>
          <a:p>
            <a:r>
              <a:rPr lang="es-419" dirty="0" smtClean="0"/>
              <a:t>Microprocesador 8088 de Intel.</a:t>
            </a:r>
          </a:p>
          <a:p>
            <a:r>
              <a:rPr lang="es-419" dirty="0" smtClean="0"/>
              <a:t>8 versiones principales. Año 2000.</a:t>
            </a:r>
          </a:p>
          <a:p>
            <a:r>
              <a:rPr lang="es-419" dirty="0" smtClean="0"/>
              <a:t>Disquetes de 5,25 </a:t>
            </a:r>
            <a:r>
              <a:rPr lang="es-419" dirty="0" err="1" smtClean="0"/>
              <a:t>pulg</a:t>
            </a:r>
            <a:r>
              <a:rPr lang="es-419" dirty="0" smtClean="0"/>
              <a:t>.</a:t>
            </a:r>
          </a:p>
          <a:p>
            <a:r>
              <a:rPr lang="es-419" dirty="0" smtClean="0"/>
              <a:t>Símbolo de sistema en Windows.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s-419" dirty="0" smtClean="0"/>
              <a:t>Núcleo MS-DOS y Windows NT.</a:t>
            </a:r>
          </a:p>
          <a:p>
            <a:r>
              <a:rPr lang="es-419" dirty="0" smtClean="0"/>
              <a:t>Distribución de Software.</a:t>
            </a:r>
          </a:p>
          <a:p>
            <a:r>
              <a:rPr lang="es-419" dirty="0" smtClean="0"/>
              <a:t>Nace en 1985 con Interfaz Gráfica de Usuario (GUI).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87" y="1694495"/>
            <a:ext cx="972504" cy="9725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896" y="1694144"/>
            <a:ext cx="977198" cy="97285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751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1.1. </a:t>
            </a:r>
            <a:r>
              <a:rPr lang="es-419" dirty="0"/>
              <a:t>Inicio de una sesión de trabajo</a:t>
            </a:r>
            <a:r>
              <a:rPr lang="es-419" dirty="0" smtClean="0"/>
              <a:t>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419" dirty="0" smtClean="0"/>
              <a:t>Se ejecuta a nivel de usuario.</a:t>
            </a:r>
          </a:p>
          <a:p>
            <a:r>
              <a:rPr lang="es-419" dirty="0" smtClean="0"/>
              <a:t>Privilegios y permisos.</a:t>
            </a:r>
          </a:p>
          <a:p>
            <a:r>
              <a:rPr lang="es-419" dirty="0" smtClean="0"/>
              <a:t>Protección y privacidad.</a:t>
            </a:r>
          </a:p>
          <a:p>
            <a:r>
              <a:rPr lang="es-419" dirty="0" smtClean="0"/>
              <a:t>Configuración personal y predeterminada.</a:t>
            </a:r>
          </a:p>
          <a:p>
            <a:r>
              <a:rPr lang="es-419" dirty="0" smtClean="0"/>
              <a:t>Procesos de usuario y de sistema.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211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419" dirty="0" smtClean="0"/>
              <a:t>1.2. </a:t>
            </a:r>
            <a:r>
              <a:rPr lang="es-419" dirty="0"/>
              <a:t>Archivos y directorios: nombres, referencias globales, rutas</a:t>
            </a:r>
            <a:r>
              <a:rPr lang="es-419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419" dirty="0" smtClean="0"/>
              <a:t>Extensión de los archivos.</a:t>
            </a:r>
          </a:p>
          <a:p>
            <a:r>
              <a:rPr lang="es-419" dirty="0" smtClean="0"/>
              <a:t>Nombres. \ / ? : * “ | </a:t>
            </a:r>
            <a:r>
              <a:rPr lang="es-41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 &gt;</a:t>
            </a:r>
          </a:p>
          <a:p>
            <a:r>
              <a:rPr lang="es-419" dirty="0" smtClean="0"/>
              <a:t>Rutas. Memoria secundaria y terciaria. 260 caracteres.</a:t>
            </a:r>
          </a:p>
          <a:p>
            <a:r>
              <a:rPr lang="es-419" dirty="0" smtClean="0"/>
              <a:t>Unidades y particiones.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862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27172100"/>
              </p:ext>
            </p:extLst>
          </p:nvPr>
        </p:nvGraphicFramePr>
        <p:xfrm>
          <a:off x="2069650" y="2128918"/>
          <a:ext cx="9548607" cy="3900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679742" y="-43927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419" dirty="0" smtClean="0"/>
              <a:t>1.3. Preparación y organización de los archivos en un disco.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956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Organización de los archivos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800"/>
            <a:ext cx="6240990" cy="2363994"/>
          </a:xfrm>
        </p:spPr>
        <p:txBody>
          <a:bodyPr/>
          <a:lstStyle/>
          <a:p>
            <a:r>
              <a:rPr lang="es-419" dirty="0" smtClean="0"/>
              <a:t>Asignación del tamaño de los sectores de datos.</a:t>
            </a:r>
          </a:p>
          <a:p>
            <a:r>
              <a:rPr lang="es-419" dirty="0" smtClean="0"/>
              <a:t>Gestión del espacio libre.</a:t>
            </a:r>
          </a:p>
          <a:p>
            <a:r>
              <a:rPr lang="es-419" dirty="0" smtClean="0"/>
              <a:t>Fragmentación de datos.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419" dirty="0" smtClean="0"/>
              <a:t>Ubicación de archivos.</a:t>
            </a:r>
          </a:p>
          <a:p>
            <a:r>
              <a:rPr lang="es-419" dirty="0" smtClean="0"/>
              <a:t>Metadatos y cabecera de archivos.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0904"/>
              </p:ext>
            </p:extLst>
          </p:nvPr>
        </p:nvGraphicFramePr>
        <p:xfrm>
          <a:off x="5832549" y="3012140"/>
          <a:ext cx="5670474" cy="3458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0158"/>
                <a:gridCol w="1890158"/>
                <a:gridCol w="1890158"/>
              </a:tblGrid>
              <a:tr h="684116">
                <a:tc>
                  <a:txBody>
                    <a:bodyPr/>
                    <a:lstStyle/>
                    <a:p>
                      <a:r>
                        <a:rPr lang="es-419" dirty="0" smtClean="0"/>
                        <a:t>Denominación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dirty="0" smtClean="0"/>
                        <a:t>Sistema Decimal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dirty="0" smtClean="0"/>
                        <a:t>Sistema Binario</a:t>
                      </a:r>
                      <a:endParaRPr lang="en-US" dirty="0"/>
                    </a:p>
                  </a:txBody>
                  <a:tcPr/>
                </a:tc>
              </a:tr>
              <a:tr h="693617">
                <a:tc>
                  <a:txBody>
                    <a:bodyPr/>
                    <a:lstStyle/>
                    <a:p>
                      <a:r>
                        <a:rPr lang="es-419" dirty="0" smtClean="0"/>
                        <a:t>Kilo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93617">
                <a:tc>
                  <a:txBody>
                    <a:bodyPr/>
                    <a:lstStyle/>
                    <a:p>
                      <a:r>
                        <a:rPr lang="es-419" dirty="0" smtClean="0"/>
                        <a:t>Mega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93617">
                <a:tc>
                  <a:txBody>
                    <a:bodyPr/>
                    <a:lstStyle/>
                    <a:p>
                      <a:r>
                        <a:rPr lang="es-419" dirty="0" smtClean="0"/>
                        <a:t>Giga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93617">
                <a:tc>
                  <a:txBody>
                    <a:bodyPr/>
                    <a:lstStyle/>
                    <a:p>
                      <a:r>
                        <a:rPr lang="es-419" dirty="0" smtClean="0"/>
                        <a:t>Tera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988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419" dirty="0" smtClean="0"/>
              <a:t>1.4. </a:t>
            </a:r>
            <a:r>
              <a:rPr lang="es-419" dirty="0"/>
              <a:t>Estructura jerárquica del árbol de directorios</a:t>
            </a:r>
            <a:r>
              <a:rPr lang="es-419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419" dirty="0" smtClean="0"/>
              <a:t>Lista Plana.</a:t>
            </a:r>
          </a:p>
          <a:p>
            <a:r>
              <a:rPr lang="es-419" dirty="0" smtClean="0"/>
              <a:t>Jerarquía en pirámide o cajas. (</a:t>
            </a:r>
            <a:r>
              <a:rPr lang="es-419" dirty="0" err="1" smtClean="0"/>
              <a:t>Matrioska</a:t>
            </a:r>
            <a:r>
              <a:rPr lang="es-419" dirty="0" smtClean="0"/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878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1.5. </a:t>
            </a:r>
            <a:r>
              <a:rPr lang="es-419" dirty="0"/>
              <a:t>Creación y borrado de directorios</a:t>
            </a:r>
            <a:r>
              <a:rPr lang="es-419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419" dirty="0" smtClean="0"/>
              <a:t>Privilegios.</a:t>
            </a:r>
          </a:p>
          <a:p>
            <a:r>
              <a:rPr lang="es-419" dirty="0" smtClean="0"/>
              <a:t>Caracteres permitidos</a:t>
            </a:r>
          </a:p>
          <a:p>
            <a:r>
              <a:rPr lang="es-419" dirty="0" smtClean="0"/>
              <a:t>Longitud de nombre.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2723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68</TotalTime>
  <Words>568</Words>
  <Application>Microsoft Office PowerPoint</Application>
  <PresentationFormat>Widescreen</PresentationFormat>
  <Paragraphs>119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Corbel</vt:lpstr>
      <vt:lpstr>Times New Roman</vt:lpstr>
      <vt:lpstr>Parallax</vt:lpstr>
      <vt:lpstr>Tema 2: Los Sistemas Operativos de texto (MS-DOS) y gráficos (Windows).</vt:lpstr>
      <vt:lpstr>Subtemas</vt:lpstr>
      <vt:lpstr>MS-DOS y Windows.</vt:lpstr>
      <vt:lpstr>1.1. Inicio de una sesión de trabajo. </vt:lpstr>
      <vt:lpstr>1.2. Archivos y directorios: nombres, referencias globales, rutas.</vt:lpstr>
      <vt:lpstr>PowerPoint Presentation</vt:lpstr>
      <vt:lpstr>Organización de los archivos</vt:lpstr>
      <vt:lpstr>1.4. Estructura jerárquica del árbol de directorios.</vt:lpstr>
      <vt:lpstr>1.5. Creación y borrado de directorios.</vt:lpstr>
      <vt:lpstr>1.6. Copia, cambio de nombre, borrado y movimiento de archivos.</vt:lpstr>
      <vt:lpstr>1.7. Manejo básico del ambiente gráfico.</vt:lpstr>
      <vt:lpstr>1.8. Manejo de ventanas.</vt:lpstr>
      <vt:lpstr>1.9. Ejecución de aplicaciones.</vt:lpstr>
      <vt:lpstr>Subtemas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2: Los Sistemas Operativos de texto (MS-DOS) y gráficos (Windows).</dc:title>
  <dc:creator>Jose Avila</dc:creator>
  <cp:lastModifiedBy>Jose Avila</cp:lastModifiedBy>
  <cp:revision>10</cp:revision>
  <dcterms:created xsi:type="dcterms:W3CDTF">2015-05-10T23:31:19Z</dcterms:created>
  <dcterms:modified xsi:type="dcterms:W3CDTF">2015-05-11T00:39:52Z</dcterms:modified>
</cp:coreProperties>
</file>