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301" r:id="rId4"/>
    <p:sldId id="258" r:id="rId5"/>
    <p:sldId id="259" r:id="rId6"/>
    <p:sldId id="260" r:id="rId7"/>
    <p:sldId id="261" r:id="rId8"/>
    <p:sldId id="273" r:id="rId9"/>
    <p:sldId id="274" r:id="rId10"/>
    <p:sldId id="277" r:id="rId11"/>
    <p:sldId id="278" r:id="rId12"/>
    <p:sldId id="289" r:id="rId13"/>
    <p:sldId id="290" r:id="rId14"/>
    <p:sldId id="304" r:id="rId15"/>
    <p:sldId id="280" r:id="rId16"/>
    <p:sldId id="305" r:id="rId17"/>
    <p:sldId id="306" r:id="rId18"/>
    <p:sldId id="302" r:id="rId19"/>
    <p:sldId id="307" r:id="rId20"/>
    <p:sldId id="308" r:id="rId21"/>
    <p:sldId id="309" r:id="rId2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41" autoAdjust="0"/>
  </p:normalViewPr>
  <p:slideViewPr>
    <p:cSldViewPr>
      <p:cViewPr varScale="1">
        <p:scale>
          <a:sx n="77" d="100"/>
          <a:sy n="77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76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235848-85AE-4C8F-A427-268D65AA7018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VE"/>
        </a:p>
      </dgm:t>
    </dgm:pt>
    <dgm:pt modelId="{C1888738-3AAD-484B-915B-5DE35FEE422D}">
      <dgm:prSet phldrT="[Texto]" custT="1"/>
      <dgm:spPr/>
      <dgm:t>
        <a:bodyPr/>
        <a:lstStyle/>
        <a:p>
          <a:r>
            <a:rPr lang="es-VE" sz="2800" dirty="0" smtClean="0"/>
            <a:t>Lenguaje de máquina</a:t>
          </a:r>
          <a:endParaRPr lang="es-VE" sz="2800" dirty="0"/>
        </a:p>
      </dgm:t>
    </dgm:pt>
    <dgm:pt modelId="{7E6E393E-8AF5-4EBA-A85E-03557AAD8187}" type="parTrans" cxnId="{73040B69-AB9F-4BED-B9F5-A39E81F2B630}">
      <dgm:prSet/>
      <dgm:spPr/>
      <dgm:t>
        <a:bodyPr/>
        <a:lstStyle/>
        <a:p>
          <a:endParaRPr lang="es-VE"/>
        </a:p>
      </dgm:t>
    </dgm:pt>
    <dgm:pt modelId="{A3757856-403F-4CC3-888E-D4F603A9ACFD}" type="sibTrans" cxnId="{73040B69-AB9F-4BED-B9F5-A39E81F2B630}">
      <dgm:prSet/>
      <dgm:spPr/>
      <dgm:t>
        <a:bodyPr/>
        <a:lstStyle/>
        <a:p>
          <a:endParaRPr lang="es-VE"/>
        </a:p>
      </dgm:t>
    </dgm:pt>
    <dgm:pt modelId="{C917832C-A7C7-4BF3-BA9C-3D80A77380F7}">
      <dgm:prSet phldrT="[Texto]" custT="1"/>
      <dgm:spPr/>
      <dgm:t>
        <a:bodyPr/>
        <a:lstStyle/>
        <a:p>
          <a:r>
            <a:rPr lang="es-VE" sz="1600" dirty="0" smtClean="0"/>
            <a:t>Secuencias de números (0’s  y 1’s)</a:t>
          </a:r>
          <a:endParaRPr lang="es-VE" sz="1600" dirty="0"/>
        </a:p>
      </dgm:t>
    </dgm:pt>
    <dgm:pt modelId="{98FBE3CB-1040-4760-AE7A-F3643E0F8664}" type="parTrans" cxnId="{CBABC91C-75B9-4A66-B32F-2711F067CC02}">
      <dgm:prSet/>
      <dgm:spPr/>
      <dgm:t>
        <a:bodyPr/>
        <a:lstStyle/>
        <a:p>
          <a:endParaRPr lang="es-VE"/>
        </a:p>
      </dgm:t>
    </dgm:pt>
    <dgm:pt modelId="{EBFFB7AD-E483-48CE-987C-25DF680F78D3}" type="sibTrans" cxnId="{CBABC91C-75B9-4A66-B32F-2711F067CC02}">
      <dgm:prSet/>
      <dgm:spPr/>
      <dgm:t>
        <a:bodyPr/>
        <a:lstStyle/>
        <a:p>
          <a:endParaRPr lang="es-VE"/>
        </a:p>
      </dgm:t>
    </dgm:pt>
    <dgm:pt modelId="{26163574-DD07-445D-8180-80BC1F177D23}">
      <dgm:prSet phldrT="[Texto]" custT="1"/>
      <dgm:spPr/>
      <dgm:t>
        <a:bodyPr/>
        <a:lstStyle/>
        <a:p>
          <a:r>
            <a:rPr lang="es-VE" sz="2800" dirty="0" smtClean="0"/>
            <a:t>Lenguaje ensamblador</a:t>
          </a:r>
          <a:endParaRPr lang="es-VE" sz="2800" dirty="0"/>
        </a:p>
      </dgm:t>
    </dgm:pt>
    <dgm:pt modelId="{611042A5-F711-4F14-9F1E-214FEE36A7BF}" type="parTrans" cxnId="{F49AE2BE-B5F9-4A76-82CD-7AA73754008D}">
      <dgm:prSet/>
      <dgm:spPr/>
      <dgm:t>
        <a:bodyPr/>
        <a:lstStyle/>
        <a:p>
          <a:endParaRPr lang="es-VE"/>
        </a:p>
      </dgm:t>
    </dgm:pt>
    <dgm:pt modelId="{D340BFDC-D5C4-4E5C-B419-DDDFEF6C6E8B}" type="sibTrans" cxnId="{F49AE2BE-B5F9-4A76-82CD-7AA73754008D}">
      <dgm:prSet/>
      <dgm:spPr/>
      <dgm:t>
        <a:bodyPr/>
        <a:lstStyle/>
        <a:p>
          <a:endParaRPr lang="es-VE"/>
        </a:p>
      </dgm:t>
    </dgm:pt>
    <dgm:pt modelId="{695E49FC-30CF-4502-9622-ECD8B17722B9}">
      <dgm:prSet phldrT="[Texto]" custT="1"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s-VE" sz="1600" dirty="0" smtClean="0"/>
            <a:t>Utiliza códigos parecidos al inglés</a:t>
          </a:r>
          <a:endParaRPr lang="es-VE" sz="1600" dirty="0"/>
        </a:p>
      </dgm:t>
    </dgm:pt>
    <dgm:pt modelId="{D0BC8A79-CB4B-477B-8B47-FEC24B3D1452}" type="parTrans" cxnId="{555FAB09-D8FA-48CC-A32F-171442D03704}">
      <dgm:prSet/>
      <dgm:spPr/>
      <dgm:t>
        <a:bodyPr/>
        <a:lstStyle/>
        <a:p>
          <a:endParaRPr lang="es-VE"/>
        </a:p>
      </dgm:t>
    </dgm:pt>
    <dgm:pt modelId="{C2D9B6B0-959A-4FB1-9EAE-467BE2C6AB60}" type="sibTrans" cxnId="{555FAB09-D8FA-48CC-A32F-171442D03704}">
      <dgm:prSet/>
      <dgm:spPr/>
      <dgm:t>
        <a:bodyPr/>
        <a:lstStyle/>
        <a:p>
          <a:endParaRPr lang="es-VE"/>
        </a:p>
      </dgm:t>
    </dgm:pt>
    <dgm:pt modelId="{3DA0CC31-1995-43AE-832B-D529A543DC75}">
      <dgm:prSet phldrT="[Texto]" custT="1"/>
      <dgm:spPr/>
      <dgm:t>
        <a:bodyPr/>
        <a:lstStyle/>
        <a:p>
          <a:r>
            <a:rPr lang="es-VE" sz="2800" dirty="0" smtClean="0"/>
            <a:t>Lenguajes de alto nivel</a:t>
          </a:r>
          <a:endParaRPr lang="es-VE" sz="2800" dirty="0"/>
        </a:p>
      </dgm:t>
    </dgm:pt>
    <dgm:pt modelId="{AB5FDFAF-D48B-4051-A270-A8C1A19B2809}" type="parTrans" cxnId="{76851F72-AA31-4E4D-89F7-5572E1334729}">
      <dgm:prSet/>
      <dgm:spPr/>
      <dgm:t>
        <a:bodyPr/>
        <a:lstStyle/>
        <a:p>
          <a:endParaRPr lang="es-VE"/>
        </a:p>
      </dgm:t>
    </dgm:pt>
    <dgm:pt modelId="{00957B8F-A32C-4403-80A0-1D09150A582D}" type="sibTrans" cxnId="{76851F72-AA31-4E4D-89F7-5572E1334729}">
      <dgm:prSet/>
      <dgm:spPr/>
      <dgm:t>
        <a:bodyPr/>
        <a:lstStyle/>
        <a:p>
          <a:endParaRPr lang="es-VE"/>
        </a:p>
      </dgm:t>
    </dgm:pt>
    <dgm:pt modelId="{F93192C3-2002-4022-826A-8AD17DE21C7A}">
      <dgm:prSet phldrT="[Texto]" custT="1"/>
      <dgm:spPr/>
      <dgm:t>
        <a:bodyPr/>
        <a:lstStyle/>
        <a:p>
          <a:r>
            <a:rPr lang="es-VE" sz="1600" dirty="0" smtClean="0"/>
            <a:t>Instrucciones en un lenguaje familiar</a:t>
          </a:r>
          <a:endParaRPr lang="es-VE" sz="1600" dirty="0"/>
        </a:p>
      </dgm:t>
    </dgm:pt>
    <dgm:pt modelId="{BE6E7728-B3D9-4639-A85C-ACBAEEC983BA}" type="parTrans" cxnId="{48F28A0B-0385-491A-A1C3-E14C0FC01D0B}">
      <dgm:prSet/>
      <dgm:spPr/>
      <dgm:t>
        <a:bodyPr/>
        <a:lstStyle/>
        <a:p>
          <a:endParaRPr lang="es-VE"/>
        </a:p>
      </dgm:t>
    </dgm:pt>
    <dgm:pt modelId="{8C506EE6-F80D-48CC-88BD-4F75B2F40996}" type="sibTrans" cxnId="{48F28A0B-0385-491A-A1C3-E14C0FC01D0B}">
      <dgm:prSet/>
      <dgm:spPr/>
      <dgm:t>
        <a:bodyPr/>
        <a:lstStyle/>
        <a:p>
          <a:endParaRPr lang="es-VE"/>
        </a:p>
      </dgm:t>
    </dgm:pt>
    <dgm:pt modelId="{AC396967-3849-460A-BCBD-4947131298BA}">
      <dgm:prSet phldrT="[Texto]" custT="1"/>
      <dgm:spPr/>
      <dgm:t>
        <a:bodyPr/>
        <a:lstStyle/>
        <a:p>
          <a:r>
            <a:rPr lang="es-VE" sz="1600" dirty="0" smtClean="0"/>
            <a:t>Lenguaje propio de cada computadora</a:t>
          </a:r>
          <a:endParaRPr lang="es-VE" sz="1600" dirty="0"/>
        </a:p>
      </dgm:t>
    </dgm:pt>
    <dgm:pt modelId="{F82F37A0-0A32-4282-9965-1CDD924A587B}" type="parTrans" cxnId="{6DE7DA51-0DE1-4F27-9C52-53C1208C4125}">
      <dgm:prSet/>
      <dgm:spPr/>
      <dgm:t>
        <a:bodyPr/>
        <a:lstStyle/>
        <a:p>
          <a:endParaRPr lang="es-VE"/>
        </a:p>
      </dgm:t>
    </dgm:pt>
    <dgm:pt modelId="{AB2BE600-69E8-49BF-AED0-8448327CF238}" type="sibTrans" cxnId="{6DE7DA51-0DE1-4F27-9C52-53C1208C4125}">
      <dgm:prSet/>
      <dgm:spPr/>
      <dgm:t>
        <a:bodyPr/>
        <a:lstStyle/>
        <a:p>
          <a:endParaRPr lang="es-VE"/>
        </a:p>
      </dgm:t>
    </dgm:pt>
    <dgm:pt modelId="{BF94280C-B216-4377-ABB3-802E068DBCB5}">
      <dgm:prSet phldrT="[Texto]" custT="1"/>
      <dgm:spPr/>
      <dgm:t>
        <a:bodyPr/>
        <a:lstStyle/>
        <a:p>
          <a:pPr>
            <a:spcBef>
              <a:spcPct val="0"/>
            </a:spcBef>
            <a:spcAft>
              <a:spcPct val="15000"/>
            </a:spcAft>
          </a:pPr>
          <a:r>
            <a:rPr lang="es-VE" sz="1600" dirty="0" smtClean="0"/>
            <a:t>Varía de acuerdo al tipo de procesador</a:t>
          </a:r>
          <a:endParaRPr lang="es-VE" sz="1600" dirty="0"/>
        </a:p>
      </dgm:t>
    </dgm:pt>
    <dgm:pt modelId="{4D221333-79E3-4F39-8103-155AC3B84FEF}" type="parTrans" cxnId="{9A46ADC9-5299-438A-BD97-40DBE9B7A1F6}">
      <dgm:prSet/>
      <dgm:spPr/>
      <dgm:t>
        <a:bodyPr/>
        <a:lstStyle/>
        <a:p>
          <a:endParaRPr lang="es-VE"/>
        </a:p>
      </dgm:t>
    </dgm:pt>
    <dgm:pt modelId="{2A5DCB48-B497-4486-B3CE-0781D83753AE}" type="sibTrans" cxnId="{9A46ADC9-5299-438A-BD97-40DBE9B7A1F6}">
      <dgm:prSet/>
      <dgm:spPr/>
      <dgm:t>
        <a:bodyPr/>
        <a:lstStyle/>
        <a:p>
          <a:endParaRPr lang="es-VE"/>
        </a:p>
      </dgm:t>
    </dgm:pt>
    <dgm:pt modelId="{03A24654-5D24-4BF0-A588-EC492B3D13C5}">
      <dgm:prSet phldrT="[Texto]" custT="1"/>
      <dgm:spPr/>
      <dgm:t>
        <a:bodyPr/>
        <a:lstStyle/>
        <a:p>
          <a:pPr>
            <a:spcBef>
              <a:spcPct val="0"/>
            </a:spcBef>
            <a:spcAft>
              <a:spcPct val="15000"/>
            </a:spcAft>
          </a:pPr>
          <a:r>
            <a:rPr lang="es-VE" sz="1600" dirty="0" smtClean="0"/>
            <a:t>Ejemplo:  LOAD X       ADD Y    STORE  Z</a:t>
          </a:r>
          <a:endParaRPr lang="es-VE" sz="1600" dirty="0"/>
        </a:p>
      </dgm:t>
    </dgm:pt>
    <dgm:pt modelId="{43A69130-4D9B-4DBA-A8E5-660F50A8BE24}" type="parTrans" cxnId="{CB0DE273-3478-4C61-B235-0A7864BDE32A}">
      <dgm:prSet/>
      <dgm:spPr/>
      <dgm:t>
        <a:bodyPr/>
        <a:lstStyle/>
        <a:p>
          <a:endParaRPr lang="es-VE"/>
        </a:p>
      </dgm:t>
    </dgm:pt>
    <dgm:pt modelId="{151FCD3B-F1D4-4D94-B95A-4A72D461167C}" type="sibTrans" cxnId="{CB0DE273-3478-4C61-B235-0A7864BDE32A}">
      <dgm:prSet/>
      <dgm:spPr/>
      <dgm:t>
        <a:bodyPr/>
        <a:lstStyle/>
        <a:p>
          <a:endParaRPr lang="es-VE"/>
        </a:p>
      </dgm:t>
    </dgm:pt>
    <dgm:pt modelId="{0AC3AA4F-58CE-4146-A137-0C0675C89D15}">
      <dgm:prSet phldrT="[Texto]"/>
      <dgm:spPr/>
      <dgm:t>
        <a:bodyPr/>
        <a:lstStyle/>
        <a:p>
          <a:pPr>
            <a:spcBef>
              <a:spcPct val="0"/>
            </a:spcBef>
            <a:spcAft>
              <a:spcPct val="15000"/>
            </a:spcAft>
          </a:pPr>
          <a:endParaRPr lang="es-VE" sz="1100" dirty="0"/>
        </a:p>
      </dgm:t>
    </dgm:pt>
    <dgm:pt modelId="{54F6B1AA-02E8-44DB-89EF-FBE4BEA31972}" type="parTrans" cxnId="{06BD8D81-ADDE-4C66-833E-AFC0B039C237}">
      <dgm:prSet/>
      <dgm:spPr/>
      <dgm:t>
        <a:bodyPr/>
        <a:lstStyle/>
        <a:p>
          <a:endParaRPr lang="es-VE"/>
        </a:p>
      </dgm:t>
    </dgm:pt>
    <dgm:pt modelId="{B461B86F-A990-4FC0-B5C1-D7851F58AD7C}" type="sibTrans" cxnId="{06BD8D81-ADDE-4C66-833E-AFC0B039C237}">
      <dgm:prSet/>
      <dgm:spPr/>
      <dgm:t>
        <a:bodyPr/>
        <a:lstStyle/>
        <a:p>
          <a:endParaRPr lang="es-VE"/>
        </a:p>
      </dgm:t>
    </dgm:pt>
    <dgm:pt modelId="{02CFA67C-0705-4786-AB15-CF2C5F8F8F89}">
      <dgm:prSet phldrT="[Texto]"/>
      <dgm:spPr/>
      <dgm:t>
        <a:bodyPr/>
        <a:lstStyle/>
        <a:p>
          <a:endParaRPr lang="es-VE" sz="1100" dirty="0"/>
        </a:p>
      </dgm:t>
    </dgm:pt>
    <dgm:pt modelId="{C79D87EA-2949-4616-8A0C-B3D24337EDDB}" type="parTrans" cxnId="{5E7D5FD2-7EA3-49AB-A8DE-FC5E6D4FFF3D}">
      <dgm:prSet/>
      <dgm:spPr/>
      <dgm:t>
        <a:bodyPr/>
        <a:lstStyle/>
        <a:p>
          <a:endParaRPr lang="es-VE"/>
        </a:p>
      </dgm:t>
    </dgm:pt>
    <dgm:pt modelId="{EA5F941C-3B08-42DA-B775-2D768BEDC7CC}" type="sibTrans" cxnId="{5E7D5FD2-7EA3-49AB-A8DE-FC5E6D4FFF3D}">
      <dgm:prSet/>
      <dgm:spPr/>
      <dgm:t>
        <a:bodyPr/>
        <a:lstStyle/>
        <a:p>
          <a:endParaRPr lang="es-VE"/>
        </a:p>
      </dgm:t>
    </dgm:pt>
    <dgm:pt modelId="{863E1F46-D629-4D54-BD8C-E0FC30EDBA4D}">
      <dgm:prSet phldrT="[Texto]" custT="1"/>
      <dgm:spPr/>
      <dgm:t>
        <a:bodyPr/>
        <a:lstStyle/>
        <a:p>
          <a:r>
            <a:rPr lang="es-VE" sz="1600" dirty="0" smtClean="0"/>
            <a:t>Independiente de la máquina</a:t>
          </a:r>
          <a:endParaRPr lang="es-VE" sz="1600" dirty="0"/>
        </a:p>
      </dgm:t>
    </dgm:pt>
    <dgm:pt modelId="{6DDE4463-8E81-45F1-B3FF-19D52E3259FD}" type="parTrans" cxnId="{4F64F4FC-E653-4A2F-96C1-7A496EFFB920}">
      <dgm:prSet/>
      <dgm:spPr/>
      <dgm:t>
        <a:bodyPr/>
        <a:lstStyle/>
        <a:p>
          <a:endParaRPr lang="es-VE"/>
        </a:p>
      </dgm:t>
    </dgm:pt>
    <dgm:pt modelId="{8CA596D6-42FC-43C7-A336-0A589EDA8FAA}" type="sibTrans" cxnId="{4F64F4FC-E653-4A2F-96C1-7A496EFFB920}">
      <dgm:prSet/>
      <dgm:spPr/>
      <dgm:t>
        <a:bodyPr/>
        <a:lstStyle/>
        <a:p>
          <a:endParaRPr lang="es-VE"/>
        </a:p>
      </dgm:t>
    </dgm:pt>
    <dgm:pt modelId="{5C85F2E3-3F1B-4209-AE7C-589F34319007}">
      <dgm:prSet phldrT="[Texto]" custT="1"/>
      <dgm:spPr/>
      <dgm:t>
        <a:bodyPr/>
        <a:lstStyle/>
        <a:p>
          <a:r>
            <a:rPr lang="es-VE" sz="1600" dirty="0" smtClean="0"/>
            <a:t>Usa notaciones matemáticas conocidas Ejemplo: Z = X+Y</a:t>
          </a:r>
          <a:endParaRPr lang="es-VE" sz="1600" dirty="0"/>
        </a:p>
      </dgm:t>
    </dgm:pt>
    <dgm:pt modelId="{75BE1C3B-65C6-4F86-9422-085BCEBAC07D}" type="parTrans" cxnId="{3BABBF3F-98AD-482A-9DC6-BF0A02C9CF38}">
      <dgm:prSet/>
      <dgm:spPr/>
      <dgm:t>
        <a:bodyPr/>
        <a:lstStyle/>
        <a:p>
          <a:endParaRPr lang="es-VE"/>
        </a:p>
      </dgm:t>
    </dgm:pt>
    <dgm:pt modelId="{8DB4773F-8039-4116-A78E-5435BF5B9E60}" type="sibTrans" cxnId="{3BABBF3F-98AD-482A-9DC6-BF0A02C9CF38}">
      <dgm:prSet/>
      <dgm:spPr/>
      <dgm:t>
        <a:bodyPr/>
        <a:lstStyle/>
        <a:p>
          <a:endParaRPr lang="es-VE"/>
        </a:p>
      </dgm:t>
    </dgm:pt>
    <dgm:pt modelId="{BD82E74E-2F30-4FF1-9063-034D2566F1E8}" type="pres">
      <dgm:prSet presAssocID="{74235848-85AE-4C8F-A427-268D65AA70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686191E9-CE03-45ED-875F-A9BDB6464BBE}" type="pres">
      <dgm:prSet presAssocID="{C1888738-3AAD-484B-915B-5DE35FEE422D}" presName="linNode" presStyleCnt="0"/>
      <dgm:spPr/>
    </dgm:pt>
    <dgm:pt modelId="{0CE5BECC-B404-4C8F-89D5-014F76081D84}" type="pres">
      <dgm:prSet presAssocID="{C1888738-3AAD-484B-915B-5DE35FEE422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055FAFFE-0BC3-46A2-BC35-4161F5C180BA}" type="pres">
      <dgm:prSet presAssocID="{C1888738-3AAD-484B-915B-5DE35FEE422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D4FBC0A-74D4-4505-8B47-323670B3C6C0}" type="pres">
      <dgm:prSet presAssocID="{A3757856-403F-4CC3-888E-D4F603A9ACFD}" presName="sp" presStyleCnt="0"/>
      <dgm:spPr/>
    </dgm:pt>
    <dgm:pt modelId="{A22A53B1-D830-40B3-A4F2-518B885DDCDB}" type="pres">
      <dgm:prSet presAssocID="{26163574-DD07-445D-8180-80BC1F177D23}" presName="linNode" presStyleCnt="0"/>
      <dgm:spPr/>
    </dgm:pt>
    <dgm:pt modelId="{40908FF5-9ECF-49BF-AC9D-EF8B96F16DEE}" type="pres">
      <dgm:prSet presAssocID="{26163574-DD07-445D-8180-80BC1F177D23}" presName="parentText" presStyleLbl="node1" presStyleIdx="1" presStyleCnt="3" custLinFactNeighborY="-1294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209C373-4EB8-4FE7-B0D9-46017FF20545}" type="pres">
      <dgm:prSet presAssocID="{26163574-DD07-445D-8180-80BC1F177D2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6BDE79E-F8F1-4A90-866C-4A7F3056F7B4}" type="pres">
      <dgm:prSet presAssocID="{D340BFDC-D5C4-4E5C-B419-DDDFEF6C6E8B}" presName="sp" presStyleCnt="0"/>
      <dgm:spPr/>
    </dgm:pt>
    <dgm:pt modelId="{8D7AB5EA-67FF-4C8B-B3D4-2A3836A48B55}" type="pres">
      <dgm:prSet presAssocID="{3DA0CC31-1995-43AE-832B-D529A543DC75}" presName="linNode" presStyleCnt="0"/>
      <dgm:spPr/>
    </dgm:pt>
    <dgm:pt modelId="{D896D8ED-AD79-45C6-B1CF-34B4FC3B7143}" type="pres">
      <dgm:prSet presAssocID="{3DA0CC31-1995-43AE-832B-D529A543DC7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D676A1C-FBEF-48A8-A66E-EB228935AFE5}" type="pres">
      <dgm:prSet presAssocID="{3DA0CC31-1995-43AE-832B-D529A543DC7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53E1274B-8AC7-4B8C-8EC8-1DEAB3A7C835}" type="presOf" srcId="{26163574-DD07-445D-8180-80BC1F177D23}" destId="{40908FF5-9ECF-49BF-AC9D-EF8B96F16DEE}" srcOrd="0" destOrd="0" presId="urn:microsoft.com/office/officeart/2005/8/layout/vList5"/>
    <dgm:cxn modelId="{76851F72-AA31-4E4D-89F7-5572E1334729}" srcId="{74235848-85AE-4C8F-A427-268D65AA7018}" destId="{3DA0CC31-1995-43AE-832B-D529A543DC75}" srcOrd="2" destOrd="0" parTransId="{AB5FDFAF-D48B-4051-A270-A8C1A19B2809}" sibTransId="{00957B8F-A32C-4403-80A0-1D09150A582D}"/>
    <dgm:cxn modelId="{84C5DA25-2E39-4323-A545-050B58A94E07}" type="presOf" srcId="{BF94280C-B216-4377-ABB3-802E068DBCB5}" destId="{1209C373-4EB8-4FE7-B0D9-46017FF20545}" srcOrd="0" destOrd="1" presId="urn:microsoft.com/office/officeart/2005/8/layout/vList5"/>
    <dgm:cxn modelId="{7F526D3F-DB55-46E6-8A79-7FAE9C6BD88E}" type="presOf" srcId="{695E49FC-30CF-4502-9622-ECD8B17722B9}" destId="{1209C373-4EB8-4FE7-B0D9-46017FF20545}" srcOrd="0" destOrd="0" presId="urn:microsoft.com/office/officeart/2005/8/layout/vList5"/>
    <dgm:cxn modelId="{938959CC-0CC3-4035-B16C-C1CA1BD218BA}" type="presOf" srcId="{02CFA67C-0705-4786-AB15-CF2C5F8F8F89}" destId="{2D676A1C-FBEF-48A8-A66E-EB228935AFE5}" srcOrd="0" destOrd="3" presId="urn:microsoft.com/office/officeart/2005/8/layout/vList5"/>
    <dgm:cxn modelId="{9A46ADC9-5299-438A-BD97-40DBE9B7A1F6}" srcId="{26163574-DD07-445D-8180-80BC1F177D23}" destId="{BF94280C-B216-4377-ABB3-802E068DBCB5}" srcOrd="1" destOrd="0" parTransId="{4D221333-79E3-4F39-8103-155AC3B84FEF}" sibTransId="{2A5DCB48-B497-4486-B3CE-0781D83753AE}"/>
    <dgm:cxn modelId="{555FAB09-D8FA-48CC-A32F-171442D03704}" srcId="{26163574-DD07-445D-8180-80BC1F177D23}" destId="{695E49FC-30CF-4502-9622-ECD8B17722B9}" srcOrd="0" destOrd="0" parTransId="{D0BC8A79-CB4B-477B-8B47-FEC24B3D1452}" sibTransId="{C2D9B6B0-959A-4FB1-9EAE-467BE2C6AB60}"/>
    <dgm:cxn modelId="{93C20B51-E606-49F0-9D83-5A9CFC28B7FD}" type="presOf" srcId="{AC396967-3849-460A-BCBD-4947131298BA}" destId="{055FAFFE-0BC3-46A2-BC35-4161F5C180BA}" srcOrd="0" destOrd="1" presId="urn:microsoft.com/office/officeart/2005/8/layout/vList5"/>
    <dgm:cxn modelId="{7A8E9027-C657-4880-8B71-8052E75B790F}" type="presOf" srcId="{3DA0CC31-1995-43AE-832B-D529A543DC75}" destId="{D896D8ED-AD79-45C6-B1CF-34B4FC3B7143}" srcOrd="0" destOrd="0" presId="urn:microsoft.com/office/officeart/2005/8/layout/vList5"/>
    <dgm:cxn modelId="{182CB776-4FC2-4E85-ABDD-3350B0F5CB00}" type="presOf" srcId="{0AC3AA4F-58CE-4146-A137-0C0675C89D15}" destId="{1209C373-4EB8-4FE7-B0D9-46017FF20545}" srcOrd="0" destOrd="3" presId="urn:microsoft.com/office/officeart/2005/8/layout/vList5"/>
    <dgm:cxn modelId="{48F28A0B-0385-491A-A1C3-E14C0FC01D0B}" srcId="{3DA0CC31-1995-43AE-832B-D529A543DC75}" destId="{F93192C3-2002-4022-826A-8AD17DE21C7A}" srcOrd="0" destOrd="0" parTransId="{BE6E7728-B3D9-4639-A85C-ACBAEEC983BA}" sibTransId="{8C506EE6-F80D-48CC-88BD-4F75B2F40996}"/>
    <dgm:cxn modelId="{6DE7DA51-0DE1-4F27-9C52-53C1208C4125}" srcId="{C1888738-3AAD-484B-915B-5DE35FEE422D}" destId="{AC396967-3849-460A-BCBD-4947131298BA}" srcOrd="1" destOrd="0" parTransId="{F82F37A0-0A32-4282-9965-1CDD924A587B}" sibTransId="{AB2BE600-69E8-49BF-AED0-8448327CF238}"/>
    <dgm:cxn modelId="{54A142D2-E667-4169-A49F-CED86E35B95E}" type="presOf" srcId="{74235848-85AE-4C8F-A427-268D65AA7018}" destId="{BD82E74E-2F30-4FF1-9063-034D2566F1E8}" srcOrd="0" destOrd="0" presId="urn:microsoft.com/office/officeart/2005/8/layout/vList5"/>
    <dgm:cxn modelId="{F49AE2BE-B5F9-4A76-82CD-7AA73754008D}" srcId="{74235848-85AE-4C8F-A427-268D65AA7018}" destId="{26163574-DD07-445D-8180-80BC1F177D23}" srcOrd="1" destOrd="0" parTransId="{611042A5-F711-4F14-9F1E-214FEE36A7BF}" sibTransId="{D340BFDC-D5C4-4E5C-B419-DDDFEF6C6E8B}"/>
    <dgm:cxn modelId="{73040B69-AB9F-4BED-B9F5-A39E81F2B630}" srcId="{74235848-85AE-4C8F-A427-268D65AA7018}" destId="{C1888738-3AAD-484B-915B-5DE35FEE422D}" srcOrd="0" destOrd="0" parTransId="{7E6E393E-8AF5-4EBA-A85E-03557AAD8187}" sibTransId="{A3757856-403F-4CC3-888E-D4F603A9ACFD}"/>
    <dgm:cxn modelId="{CB0DE273-3478-4C61-B235-0A7864BDE32A}" srcId="{26163574-DD07-445D-8180-80BC1F177D23}" destId="{03A24654-5D24-4BF0-A588-EC492B3D13C5}" srcOrd="2" destOrd="0" parTransId="{43A69130-4D9B-4DBA-A8E5-660F50A8BE24}" sibTransId="{151FCD3B-F1D4-4D94-B95A-4A72D461167C}"/>
    <dgm:cxn modelId="{4F64F4FC-E653-4A2F-96C1-7A496EFFB920}" srcId="{3DA0CC31-1995-43AE-832B-D529A543DC75}" destId="{863E1F46-D629-4D54-BD8C-E0FC30EDBA4D}" srcOrd="2" destOrd="0" parTransId="{6DDE4463-8E81-45F1-B3FF-19D52E3259FD}" sibTransId="{8CA596D6-42FC-43C7-A336-0A589EDA8FAA}"/>
    <dgm:cxn modelId="{CBABC91C-75B9-4A66-B32F-2711F067CC02}" srcId="{C1888738-3AAD-484B-915B-5DE35FEE422D}" destId="{C917832C-A7C7-4BF3-BA9C-3D80A77380F7}" srcOrd="0" destOrd="0" parTransId="{98FBE3CB-1040-4760-AE7A-F3643E0F8664}" sibTransId="{EBFFB7AD-E483-48CE-987C-25DF680F78D3}"/>
    <dgm:cxn modelId="{3BABBF3F-98AD-482A-9DC6-BF0A02C9CF38}" srcId="{3DA0CC31-1995-43AE-832B-D529A543DC75}" destId="{5C85F2E3-3F1B-4209-AE7C-589F34319007}" srcOrd="1" destOrd="0" parTransId="{75BE1C3B-65C6-4F86-9422-085BCEBAC07D}" sibTransId="{8DB4773F-8039-4116-A78E-5435BF5B9E60}"/>
    <dgm:cxn modelId="{72DDBDD1-8BE6-4C95-88B7-71B8B3C403C7}" type="presOf" srcId="{C1888738-3AAD-484B-915B-5DE35FEE422D}" destId="{0CE5BECC-B404-4C8F-89D5-014F76081D84}" srcOrd="0" destOrd="0" presId="urn:microsoft.com/office/officeart/2005/8/layout/vList5"/>
    <dgm:cxn modelId="{208C8B14-4D43-477D-9404-3DDB01D86C1F}" type="presOf" srcId="{5C85F2E3-3F1B-4209-AE7C-589F34319007}" destId="{2D676A1C-FBEF-48A8-A66E-EB228935AFE5}" srcOrd="0" destOrd="1" presId="urn:microsoft.com/office/officeart/2005/8/layout/vList5"/>
    <dgm:cxn modelId="{6495AFA7-ED1A-4F92-A3D2-EF16F0403102}" type="presOf" srcId="{C917832C-A7C7-4BF3-BA9C-3D80A77380F7}" destId="{055FAFFE-0BC3-46A2-BC35-4161F5C180BA}" srcOrd="0" destOrd="0" presId="urn:microsoft.com/office/officeart/2005/8/layout/vList5"/>
    <dgm:cxn modelId="{06BD8D81-ADDE-4C66-833E-AFC0B039C237}" srcId="{26163574-DD07-445D-8180-80BC1F177D23}" destId="{0AC3AA4F-58CE-4146-A137-0C0675C89D15}" srcOrd="3" destOrd="0" parTransId="{54F6B1AA-02E8-44DB-89EF-FBE4BEA31972}" sibTransId="{B461B86F-A990-4FC0-B5C1-D7851F58AD7C}"/>
    <dgm:cxn modelId="{6D327B53-63C7-47D3-882C-5C0215FF2835}" type="presOf" srcId="{F93192C3-2002-4022-826A-8AD17DE21C7A}" destId="{2D676A1C-FBEF-48A8-A66E-EB228935AFE5}" srcOrd="0" destOrd="0" presId="urn:microsoft.com/office/officeart/2005/8/layout/vList5"/>
    <dgm:cxn modelId="{CE43437B-7A61-4D55-A5AE-11E97F8C8F9B}" type="presOf" srcId="{03A24654-5D24-4BF0-A588-EC492B3D13C5}" destId="{1209C373-4EB8-4FE7-B0D9-46017FF20545}" srcOrd="0" destOrd="2" presId="urn:microsoft.com/office/officeart/2005/8/layout/vList5"/>
    <dgm:cxn modelId="{5E7D5FD2-7EA3-49AB-A8DE-FC5E6D4FFF3D}" srcId="{3DA0CC31-1995-43AE-832B-D529A543DC75}" destId="{02CFA67C-0705-4786-AB15-CF2C5F8F8F89}" srcOrd="3" destOrd="0" parTransId="{C79D87EA-2949-4616-8A0C-B3D24337EDDB}" sibTransId="{EA5F941C-3B08-42DA-B775-2D768BEDC7CC}"/>
    <dgm:cxn modelId="{4684179C-E911-460D-B92F-458E5191873D}" type="presOf" srcId="{863E1F46-D629-4D54-BD8C-E0FC30EDBA4D}" destId="{2D676A1C-FBEF-48A8-A66E-EB228935AFE5}" srcOrd="0" destOrd="2" presId="urn:microsoft.com/office/officeart/2005/8/layout/vList5"/>
    <dgm:cxn modelId="{B1B4D341-1FED-4141-844A-B06C719134C1}" type="presParOf" srcId="{BD82E74E-2F30-4FF1-9063-034D2566F1E8}" destId="{686191E9-CE03-45ED-875F-A9BDB6464BBE}" srcOrd="0" destOrd="0" presId="urn:microsoft.com/office/officeart/2005/8/layout/vList5"/>
    <dgm:cxn modelId="{9DA4B0E8-ED49-483C-9FEA-FF50AE2C7169}" type="presParOf" srcId="{686191E9-CE03-45ED-875F-A9BDB6464BBE}" destId="{0CE5BECC-B404-4C8F-89D5-014F76081D84}" srcOrd="0" destOrd="0" presId="urn:microsoft.com/office/officeart/2005/8/layout/vList5"/>
    <dgm:cxn modelId="{CD10C2EF-DCF5-4D8D-9F24-214D0929FE59}" type="presParOf" srcId="{686191E9-CE03-45ED-875F-A9BDB6464BBE}" destId="{055FAFFE-0BC3-46A2-BC35-4161F5C180BA}" srcOrd="1" destOrd="0" presId="urn:microsoft.com/office/officeart/2005/8/layout/vList5"/>
    <dgm:cxn modelId="{DB5935A5-EDF9-4DC4-9678-101133867835}" type="presParOf" srcId="{BD82E74E-2F30-4FF1-9063-034D2566F1E8}" destId="{1D4FBC0A-74D4-4505-8B47-323670B3C6C0}" srcOrd="1" destOrd="0" presId="urn:microsoft.com/office/officeart/2005/8/layout/vList5"/>
    <dgm:cxn modelId="{B2F888F2-30A4-4806-A787-39EC3DFD0C35}" type="presParOf" srcId="{BD82E74E-2F30-4FF1-9063-034D2566F1E8}" destId="{A22A53B1-D830-40B3-A4F2-518B885DDCDB}" srcOrd="2" destOrd="0" presId="urn:microsoft.com/office/officeart/2005/8/layout/vList5"/>
    <dgm:cxn modelId="{CE3F8C1A-D3D5-4A53-B435-98AA0BF14EE0}" type="presParOf" srcId="{A22A53B1-D830-40B3-A4F2-518B885DDCDB}" destId="{40908FF5-9ECF-49BF-AC9D-EF8B96F16DEE}" srcOrd="0" destOrd="0" presId="urn:microsoft.com/office/officeart/2005/8/layout/vList5"/>
    <dgm:cxn modelId="{386F2864-144D-43C5-B27C-420CACB4D324}" type="presParOf" srcId="{A22A53B1-D830-40B3-A4F2-518B885DDCDB}" destId="{1209C373-4EB8-4FE7-B0D9-46017FF20545}" srcOrd="1" destOrd="0" presId="urn:microsoft.com/office/officeart/2005/8/layout/vList5"/>
    <dgm:cxn modelId="{43632D09-C574-47A2-AAA2-43F8BA7EBBB8}" type="presParOf" srcId="{BD82E74E-2F30-4FF1-9063-034D2566F1E8}" destId="{26BDE79E-F8F1-4A90-866C-4A7F3056F7B4}" srcOrd="3" destOrd="0" presId="urn:microsoft.com/office/officeart/2005/8/layout/vList5"/>
    <dgm:cxn modelId="{659B928D-4CFF-4B13-9379-C170889E50DA}" type="presParOf" srcId="{BD82E74E-2F30-4FF1-9063-034D2566F1E8}" destId="{8D7AB5EA-67FF-4C8B-B3D4-2A3836A48B55}" srcOrd="4" destOrd="0" presId="urn:microsoft.com/office/officeart/2005/8/layout/vList5"/>
    <dgm:cxn modelId="{C7EB89D0-7BA1-4A81-A1C3-1A0567B1073D}" type="presParOf" srcId="{8D7AB5EA-67FF-4C8B-B3D4-2A3836A48B55}" destId="{D896D8ED-AD79-45C6-B1CF-34B4FC3B7143}" srcOrd="0" destOrd="0" presId="urn:microsoft.com/office/officeart/2005/8/layout/vList5"/>
    <dgm:cxn modelId="{162F07C4-E846-4B71-A4E7-D9B38612D625}" type="presParOf" srcId="{8D7AB5EA-67FF-4C8B-B3D4-2A3836A48B55}" destId="{2D676A1C-FBEF-48A8-A66E-EB228935AF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1CA59F-DD64-42D3-82FA-31962E43C5F1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VE"/>
        </a:p>
      </dgm:t>
    </dgm:pt>
    <dgm:pt modelId="{B4971DFC-022E-4541-8933-1CDEA57BBF4A}">
      <dgm:prSet phldrT="[Texto]"/>
      <dgm:spPr/>
      <dgm:t>
        <a:bodyPr/>
        <a:lstStyle/>
        <a:p>
          <a:r>
            <a:rPr lang="es-VE" dirty="0" smtClean="0"/>
            <a:t>Análisis</a:t>
          </a:r>
          <a:endParaRPr lang="es-VE" dirty="0"/>
        </a:p>
      </dgm:t>
    </dgm:pt>
    <dgm:pt modelId="{FE93EAC0-5720-46A5-BE14-F06E67920A43}" type="parTrans" cxnId="{695AEA8C-F634-4FE6-B97D-79AB02FB5001}">
      <dgm:prSet/>
      <dgm:spPr/>
      <dgm:t>
        <a:bodyPr/>
        <a:lstStyle/>
        <a:p>
          <a:endParaRPr lang="es-VE"/>
        </a:p>
      </dgm:t>
    </dgm:pt>
    <dgm:pt modelId="{AEA315C6-FAD1-4CDF-BF75-D1FE63B1FEDF}" type="sibTrans" cxnId="{695AEA8C-F634-4FE6-B97D-79AB02FB5001}">
      <dgm:prSet/>
      <dgm:spPr/>
      <dgm:t>
        <a:bodyPr/>
        <a:lstStyle/>
        <a:p>
          <a:endParaRPr lang="es-VE"/>
        </a:p>
      </dgm:t>
    </dgm:pt>
    <dgm:pt modelId="{D6B9DC99-F87F-48FE-9A50-04325368DC59}">
      <dgm:prSet phldrT="[Texto]"/>
      <dgm:spPr/>
      <dgm:t>
        <a:bodyPr/>
        <a:lstStyle/>
        <a:p>
          <a:r>
            <a:rPr lang="es-VE" dirty="0" smtClean="0"/>
            <a:t>Diseño</a:t>
          </a:r>
          <a:endParaRPr lang="es-VE" dirty="0"/>
        </a:p>
      </dgm:t>
    </dgm:pt>
    <dgm:pt modelId="{1651D34B-7D92-4F83-A7D9-114B7EDBABCA}" type="parTrans" cxnId="{40E481F6-B1D1-43AA-8684-002DAF89F6F2}">
      <dgm:prSet/>
      <dgm:spPr/>
      <dgm:t>
        <a:bodyPr/>
        <a:lstStyle/>
        <a:p>
          <a:endParaRPr lang="es-VE"/>
        </a:p>
      </dgm:t>
    </dgm:pt>
    <dgm:pt modelId="{81699C72-E38B-4216-A32B-EAED8132BCE1}" type="sibTrans" cxnId="{40E481F6-B1D1-43AA-8684-002DAF89F6F2}">
      <dgm:prSet/>
      <dgm:spPr/>
      <dgm:t>
        <a:bodyPr/>
        <a:lstStyle/>
        <a:p>
          <a:endParaRPr lang="es-VE"/>
        </a:p>
      </dgm:t>
    </dgm:pt>
    <dgm:pt modelId="{99863EBA-DF03-4F1C-BAF9-3C1598EA4F16}">
      <dgm:prSet phldrT="[Texto]"/>
      <dgm:spPr/>
      <dgm:t>
        <a:bodyPr/>
        <a:lstStyle/>
        <a:p>
          <a:r>
            <a:rPr lang="es-VE" dirty="0" smtClean="0"/>
            <a:t>Ejecución y pruebas</a:t>
          </a:r>
          <a:endParaRPr lang="es-VE" dirty="0"/>
        </a:p>
      </dgm:t>
    </dgm:pt>
    <dgm:pt modelId="{1D97BAA1-334E-4188-8688-CE8F7FA459FE}" type="parTrans" cxnId="{33858CDB-E403-4EFD-B0F6-02638F3D5955}">
      <dgm:prSet/>
      <dgm:spPr/>
      <dgm:t>
        <a:bodyPr/>
        <a:lstStyle/>
        <a:p>
          <a:endParaRPr lang="es-VE"/>
        </a:p>
      </dgm:t>
    </dgm:pt>
    <dgm:pt modelId="{C7FC3358-32F6-4C55-BC86-AF9293B733C9}" type="sibTrans" cxnId="{33858CDB-E403-4EFD-B0F6-02638F3D5955}">
      <dgm:prSet/>
      <dgm:spPr/>
      <dgm:t>
        <a:bodyPr/>
        <a:lstStyle/>
        <a:p>
          <a:endParaRPr lang="es-VE"/>
        </a:p>
      </dgm:t>
    </dgm:pt>
    <dgm:pt modelId="{2C5B132C-9309-4560-82E9-E764ADAE646F}">
      <dgm:prSet/>
      <dgm:spPr/>
      <dgm:t>
        <a:bodyPr/>
        <a:lstStyle/>
        <a:p>
          <a:r>
            <a:rPr lang="es-VE" dirty="0" smtClean="0"/>
            <a:t>Codificación</a:t>
          </a:r>
          <a:endParaRPr lang="es-VE" dirty="0"/>
        </a:p>
      </dgm:t>
    </dgm:pt>
    <dgm:pt modelId="{62404ADC-6AE3-48C5-8E11-C984AD7C7925}" type="parTrans" cxnId="{910E6785-FD33-457D-AD45-63531688942D}">
      <dgm:prSet/>
      <dgm:spPr/>
      <dgm:t>
        <a:bodyPr/>
        <a:lstStyle/>
        <a:p>
          <a:endParaRPr lang="es-VE"/>
        </a:p>
      </dgm:t>
    </dgm:pt>
    <dgm:pt modelId="{1E34E8A1-24F8-4BCA-8E82-8E897B511AEB}" type="sibTrans" cxnId="{910E6785-FD33-457D-AD45-63531688942D}">
      <dgm:prSet/>
      <dgm:spPr/>
      <dgm:t>
        <a:bodyPr/>
        <a:lstStyle/>
        <a:p>
          <a:endParaRPr lang="es-VE"/>
        </a:p>
      </dgm:t>
    </dgm:pt>
    <dgm:pt modelId="{5EB37D76-1DB4-4EB4-9186-88FC2FB44043}" type="pres">
      <dgm:prSet presAssocID="{281CA59F-DD64-42D3-82FA-31962E43C5F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17D90DD6-333A-442F-A5EB-C51D5B7AD026}" type="pres">
      <dgm:prSet presAssocID="{281CA59F-DD64-42D3-82FA-31962E43C5F1}" presName="dummyMaxCanvas" presStyleCnt="0">
        <dgm:presLayoutVars/>
      </dgm:prSet>
      <dgm:spPr/>
    </dgm:pt>
    <dgm:pt modelId="{C72197C6-18BE-47E3-BF0B-A4E4F5129E42}" type="pres">
      <dgm:prSet presAssocID="{281CA59F-DD64-42D3-82FA-31962E43C5F1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ED2B96ED-14E2-4724-A27F-7C8759096454}" type="pres">
      <dgm:prSet presAssocID="{281CA59F-DD64-42D3-82FA-31962E43C5F1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471749F-727C-4D8D-A5E0-3E7617E51F2A}" type="pres">
      <dgm:prSet presAssocID="{281CA59F-DD64-42D3-82FA-31962E43C5F1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EA461214-751D-43DA-970C-9D2CC3CDAC9F}" type="pres">
      <dgm:prSet presAssocID="{281CA59F-DD64-42D3-82FA-31962E43C5F1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CFA64567-7D59-4FFA-8B64-651416A352A9}" type="pres">
      <dgm:prSet presAssocID="{281CA59F-DD64-42D3-82FA-31962E43C5F1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E349CF2-20E6-45C0-BB33-9954FE4D07DC}" type="pres">
      <dgm:prSet presAssocID="{281CA59F-DD64-42D3-82FA-31962E43C5F1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8EAC9848-3296-49F2-BF4B-2880E27ABD98}" type="pres">
      <dgm:prSet presAssocID="{281CA59F-DD64-42D3-82FA-31962E43C5F1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5271A24-0827-4B36-B02B-F4B09662833F}" type="pres">
      <dgm:prSet presAssocID="{281CA59F-DD64-42D3-82FA-31962E43C5F1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5E0739A-EB88-4879-8EAC-564A5B65DCA2}" type="pres">
      <dgm:prSet presAssocID="{281CA59F-DD64-42D3-82FA-31962E43C5F1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2B88733-72BF-4FBF-AFCB-AE27EDCC09C2}" type="pres">
      <dgm:prSet presAssocID="{281CA59F-DD64-42D3-82FA-31962E43C5F1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020594D4-F707-4843-8FF3-F2080134A380}" type="pres">
      <dgm:prSet presAssocID="{281CA59F-DD64-42D3-82FA-31962E43C5F1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E55A65A3-AA09-4A0C-9772-EB9A5FC4E642}" type="presOf" srcId="{2C5B132C-9309-4560-82E9-E764ADAE646F}" destId="{22B88733-72BF-4FBF-AFCB-AE27EDCC09C2}" srcOrd="1" destOrd="0" presId="urn:microsoft.com/office/officeart/2005/8/layout/vProcess5"/>
    <dgm:cxn modelId="{2444B3C3-FC63-4426-998F-6987573EEFBB}" type="presOf" srcId="{99863EBA-DF03-4F1C-BAF9-3C1598EA4F16}" destId="{020594D4-F707-4843-8FF3-F2080134A380}" srcOrd="1" destOrd="0" presId="urn:microsoft.com/office/officeart/2005/8/layout/vProcess5"/>
    <dgm:cxn modelId="{695AEA8C-F634-4FE6-B97D-79AB02FB5001}" srcId="{281CA59F-DD64-42D3-82FA-31962E43C5F1}" destId="{B4971DFC-022E-4541-8933-1CDEA57BBF4A}" srcOrd="0" destOrd="0" parTransId="{FE93EAC0-5720-46A5-BE14-F06E67920A43}" sibTransId="{AEA315C6-FAD1-4CDF-BF75-D1FE63B1FEDF}"/>
    <dgm:cxn modelId="{DF64B3DE-64DE-4D62-BBB9-6F54F0932E65}" type="presOf" srcId="{1E34E8A1-24F8-4BCA-8E82-8E897B511AEB}" destId="{8EAC9848-3296-49F2-BF4B-2880E27ABD98}" srcOrd="0" destOrd="0" presId="urn:microsoft.com/office/officeart/2005/8/layout/vProcess5"/>
    <dgm:cxn modelId="{C5884D0C-1A4B-4D3A-8217-C90DD1ADFFD1}" type="presOf" srcId="{B4971DFC-022E-4541-8933-1CDEA57BBF4A}" destId="{25271A24-0827-4B36-B02B-F4B09662833F}" srcOrd="1" destOrd="0" presId="urn:microsoft.com/office/officeart/2005/8/layout/vProcess5"/>
    <dgm:cxn modelId="{34D388BE-8ED5-4268-9195-7C678508CF69}" type="presOf" srcId="{2C5B132C-9309-4560-82E9-E764ADAE646F}" destId="{A471749F-727C-4D8D-A5E0-3E7617E51F2A}" srcOrd="0" destOrd="0" presId="urn:microsoft.com/office/officeart/2005/8/layout/vProcess5"/>
    <dgm:cxn modelId="{814523FC-2961-4BEE-AFCB-C5AFA670A652}" type="presOf" srcId="{AEA315C6-FAD1-4CDF-BF75-D1FE63B1FEDF}" destId="{CFA64567-7D59-4FFA-8B64-651416A352A9}" srcOrd="0" destOrd="0" presId="urn:microsoft.com/office/officeart/2005/8/layout/vProcess5"/>
    <dgm:cxn modelId="{33858CDB-E403-4EFD-B0F6-02638F3D5955}" srcId="{281CA59F-DD64-42D3-82FA-31962E43C5F1}" destId="{99863EBA-DF03-4F1C-BAF9-3C1598EA4F16}" srcOrd="3" destOrd="0" parTransId="{1D97BAA1-334E-4188-8688-CE8F7FA459FE}" sibTransId="{C7FC3358-32F6-4C55-BC86-AF9293B733C9}"/>
    <dgm:cxn modelId="{98E738DD-E98D-4A1B-A05B-9B78CA2FDA4E}" type="presOf" srcId="{B4971DFC-022E-4541-8933-1CDEA57BBF4A}" destId="{C72197C6-18BE-47E3-BF0B-A4E4F5129E42}" srcOrd="0" destOrd="0" presId="urn:microsoft.com/office/officeart/2005/8/layout/vProcess5"/>
    <dgm:cxn modelId="{D15450C4-BEA8-4E4C-8427-994ECB66BDD7}" type="presOf" srcId="{D6B9DC99-F87F-48FE-9A50-04325368DC59}" destId="{ED2B96ED-14E2-4724-A27F-7C8759096454}" srcOrd="0" destOrd="0" presId="urn:microsoft.com/office/officeart/2005/8/layout/vProcess5"/>
    <dgm:cxn modelId="{78B1E469-B3C2-45AB-BC62-41FEE4D27279}" type="presOf" srcId="{99863EBA-DF03-4F1C-BAF9-3C1598EA4F16}" destId="{EA461214-751D-43DA-970C-9D2CC3CDAC9F}" srcOrd="0" destOrd="0" presId="urn:microsoft.com/office/officeart/2005/8/layout/vProcess5"/>
    <dgm:cxn modelId="{910E6785-FD33-457D-AD45-63531688942D}" srcId="{281CA59F-DD64-42D3-82FA-31962E43C5F1}" destId="{2C5B132C-9309-4560-82E9-E764ADAE646F}" srcOrd="2" destOrd="0" parTransId="{62404ADC-6AE3-48C5-8E11-C984AD7C7925}" sibTransId="{1E34E8A1-24F8-4BCA-8E82-8E897B511AEB}"/>
    <dgm:cxn modelId="{6A2EA7AC-A9CB-458B-94A8-24819D479C5E}" type="presOf" srcId="{D6B9DC99-F87F-48FE-9A50-04325368DC59}" destId="{F5E0739A-EB88-4879-8EAC-564A5B65DCA2}" srcOrd="1" destOrd="0" presId="urn:microsoft.com/office/officeart/2005/8/layout/vProcess5"/>
    <dgm:cxn modelId="{40E481F6-B1D1-43AA-8684-002DAF89F6F2}" srcId="{281CA59F-DD64-42D3-82FA-31962E43C5F1}" destId="{D6B9DC99-F87F-48FE-9A50-04325368DC59}" srcOrd="1" destOrd="0" parTransId="{1651D34B-7D92-4F83-A7D9-114B7EDBABCA}" sibTransId="{81699C72-E38B-4216-A32B-EAED8132BCE1}"/>
    <dgm:cxn modelId="{82AD01D7-7355-44E7-90B6-CD71CFD1D9DD}" type="presOf" srcId="{281CA59F-DD64-42D3-82FA-31962E43C5F1}" destId="{5EB37D76-1DB4-4EB4-9186-88FC2FB44043}" srcOrd="0" destOrd="0" presId="urn:microsoft.com/office/officeart/2005/8/layout/vProcess5"/>
    <dgm:cxn modelId="{67380D84-FB50-4762-A804-BB3409A66D9A}" type="presOf" srcId="{81699C72-E38B-4216-A32B-EAED8132BCE1}" destId="{2E349CF2-20E6-45C0-BB33-9954FE4D07DC}" srcOrd="0" destOrd="0" presId="urn:microsoft.com/office/officeart/2005/8/layout/vProcess5"/>
    <dgm:cxn modelId="{243E9A39-EC74-4868-B46C-A70395B9C54A}" type="presParOf" srcId="{5EB37D76-1DB4-4EB4-9186-88FC2FB44043}" destId="{17D90DD6-333A-442F-A5EB-C51D5B7AD026}" srcOrd="0" destOrd="0" presId="urn:microsoft.com/office/officeart/2005/8/layout/vProcess5"/>
    <dgm:cxn modelId="{B04F12AD-2DF6-4246-9D08-78657D95C7AF}" type="presParOf" srcId="{5EB37D76-1DB4-4EB4-9186-88FC2FB44043}" destId="{C72197C6-18BE-47E3-BF0B-A4E4F5129E42}" srcOrd="1" destOrd="0" presId="urn:microsoft.com/office/officeart/2005/8/layout/vProcess5"/>
    <dgm:cxn modelId="{6B739E4C-A4BD-4B6D-93ED-625A6466E922}" type="presParOf" srcId="{5EB37D76-1DB4-4EB4-9186-88FC2FB44043}" destId="{ED2B96ED-14E2-4724-A27F-7C8759096454}" srcOrd="2" destOrd="0" presId="urn:microsoft.com/office/officeart/2005/8/layout/vProcess5"/>
    <dgm:cxn modelId="{CD838701-9D8D-499A-8FBE-8841D21A2565}" type="presParOf" srcId="{5EB37D76-1DB4-4EB4-9186-88FC2FB44043}" destId="{A471749F-727C-4D8D-A5E0-3E7617E51F2A}" srcOrd="3" destOrd="0" presId="urn:microsoft.com/office/officeart/2005/8/layout/vProcess5"/>
    <dgm:cxn modelId="{BD7EE552-1271-4373-8F56-75631F61D324}" type="presParOf" srcId="{5EB37D76-1DB4-4EB4-9186-88FC2FB44043}" destId="{EA461214-751D-43DA-970C-9D2CC3CDAC9F}" srcOrd="4" destOrd="0" presId="urn:microsoft.com/office/officeart/2005/8/layout/vProcess5"/>
    <dgm:cxn modelId="{4992D2AE-270E-4DE5-AB47-11A05AF1374E}" type="presParOf" srcId="{5EB37D76-1DB4-4EB4-9186-88FC2FB44043}" destId="{CFA64567-7D59-4FFA-8B64-651416A352A9}" srcOrd="5" destOrd="0" presId="urn:microsoft.com/office/officeart/2005/8/layout/vProcess5"/>
    <dgm:cxn modelId="{F3C9365E-31D7-4D28-BA80-E474C6EE4DF2}" type="presParOf" srcId="{5EB37D76-1DB4-4EB4-9186-88FC2FB44043}" destId="{2E349CF2-20E6-45C0-BB33-9954FE4D07DC}" srcOrd="6" destOrd="0" presId="urn:microsoft.com/office/officeart/2005/8/layout/vProcess5"/>
    <dgm:cxn modelId="{50B97381-1761-4810-A1A0-FB244307AEA1}" type="presParOf" srcId="{5EB37D76-1DB4-4EB4-9186-88FC2FB44043}" destId="{8EAC9848-3296-49F2-BF4B-2880E27ABD98}" srcOrd="7" destOrd="0" presId="urn:microsoft.com/office/officeart/2005/8/layout/vProcess5"/>
    <dgm:cxn modelId="{3B3BE44C-90DE-46F0-9A44-6AFD88E253D5}" type="presParOf" srcId="{5EB37D76-1DB4-4EB4-9186-88FC2FB44043}" destId="{25271A24-0827-4B36-B02B-F4B09662833F}" srcOrd="8" destOrd="0" presId="urn:microsoft.com/office/officeart/2005/8/layout/vProcess5"/>
    <dgm:cxn modelId="{B10DC50B-B518-4EED-8D92-053AC7EC1E19}" type="presParOf" srcId="{5EB37D76-1DB4-4EB4-9186-88FC2FB44043}" destId="{F5E0739A-EB88-4879-8EAC-564A5B65DCA2}" srcOrd="9" destOrd="0" presId="urn:microsoft.com/office/officeart/2005/8/layout/vProcess5"/>
    <dgm:cxn modelId="{FCE5DAD7-AF00-4F15-A1F5-DABB6AE7A50C}" type="presParOf" srcId="{5EB37D76-1DB4-4EB4-9186-88FC2FB44043}" destId="{22B88733-72BF-4FBF-AFCB-AE27EDCC09C2}" srcOrd="10" destOrd="0" presId="urn:microsoft.com/office/officeart/2005/8/layout/vProcess5"/>
    <dgm:cxn modelId="{D8E9C745-084A-48D1-8072-5BC4E51258AE}" type="presParOf" srcId="{5EB37D76-1DB4-4EB4-9186-88FC2FB44043}" destId="{020594D4-F707-4843-8FF3-F2080134A3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9DC3A3-5D56-452B-8467-7123880A8D39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VE"/>
        </a:p>
      </dgm:t>
    </dgm:pt>
    <dgm:pt modelId="{2DE6EE5B-1252-4078-915C-DADEC96C9AA1}">
      <dgm:prSet phldrT="[Texto]"/>
      <dgm:spPr/>
      <dgm:t>
        <a:bodyPr/>
        <a:lstStyle/>
        <a:p>
          <a:r>
            <a:rPr lang="es-VE" dirty="0" smtClean="0"/>
            <a:t>Análisis</a:t>
          </a:r>
          <a:endParaRPr lang="es-VE" dirty="0"/>
        </a:p>
      </dgm:t>
    </dgm:pt>
    <dgm:pt modelId="{7B5B928A-314A-4DB7-A46A-80BD63F2B917}" type="parTrans" cxnId="{812AF610-4F47-44EA-8A27-36AC9645E799}">
      <dgm:prSet/>
      <dgm:spPr/>
      <dgm:t>
        <a:bodyPr/>
        <a:lstStyle/>
        <a:p>
          <a:endParaRPr lang="es-VE"/>
        </a:p>
      </dgm:t>
    </dgm:pt>
    <dgm:pt modelId="{6A3F4DE0-F373-4511-8D82-FD0E847A0A1F}" type="sibTrans" cxnId="{812AF610-4F47-44EA-8A27-36AC9645E799}">
      <dgm:prSet/>
      <dgm:spPr/>
      <dgm:t>
        <a:bodyPr/>
        <a:lstStyle/>
        <a:p>
          <a:endParaRPr lang="es-VE"/>
        </a:p>
      </dgm:t>
    </dgm:pt>
    <dgm:pt modelId="{1CA98FE4-B795-44F5-8557-EAF8A8AEB3DF}">
      <dgm:prSet phldrT="[Texto]"/>
      <dgm:spPr/>
      <dgm:t>
        <a:bodyPr/>
        <a:lstStyle/>
        <a:p>
          <a:r>
            <a:rPr lang="es-VE" dirty="0" smtClean="0"/>
            <a:t>Conocer y comprender el problema</a:t>
          </a:r>
          <a:endParaRPr lang="es-VE" dirty="0"/>
        </a:p>
      </dgm:t>
    </dgm:pt>
    <dgm:pt modelId="{4BC740DF-B713-4B19-B833-E2ED57795C74}" type="parTrans" cxnId="{53AD71A5-13C4-459D-BE42-14F1D7DF3C4E}">
      <dgm:prSet/>
      <dgm:spPr/>
      <dgm:t>
        <a:bodyPr/>
        <a:lstStyle/>
        <a:p>
          <a:endParaRPr lang="es-VE"/>
        </a:p>
      </dgm:t>
    </dgm:pt>
    <dgm:pt modelId="{11CBA5B0-6C2C-466C-881C-0823959D6B25}" type="sibTrans" cxnId="{53AD71A5-13C4-459D-BE42-14F1D7DF3C4E}">
      <dgm:prSet/>
      <dgm:spPr/>
      <dgm:t>
        <a:bodyPr/>
        <a:lstStyle/>
        <a:p>
          <a:endParaRPr lang="es-VE"/>
        </a:p>
      </dgm:t>
    </dgm:pt>
    <dgm:pt modelId="{397350A6-D782-49B6-B8F6-16D01DD7E395}">
      <dgm:prSet phldrT="[Texto]"/>
      <dgm:spPr/>
      <dgm:t>
        <a:bodyPr/>
        <a:lstStyle/>
        <a:p>
          <a:r>
            <a:rPr lang="es-VE" dirty="0" smtClean="0"/>
            <a:t>Definir cuáles son los datos necesarios, procesos y resultados</a:t>
          </a:r>
          <a:endParaRPr lang="es-VE" dirty="0"/>
        </a:p>
      </dgm:t>
    </dgm:pt>
    <dgm:pt modelId="{1E4A1805-D95F-4EED-AAA3-FC36D3E44A45}" type="parTrans" cxnId="{810E46BD-A61C-4877-9DB9-4F136D7D35CD}">
      <dgm:prSet/>
      <dgm:spPr/>
      <dgm:t>
        <a:bodyPr/>
        <a:lstStyle/>
        <a:p>
          <a:endParaRPr lang="es-VE"/>
        </a:p>
      </dgm:t>
    </dgm:pt>
    <dgm:pt modelId="{E401A706-4347-4EEB-9FFA-3CE60702F6C7}" type="sibTrans" cxnId="{810E46BD-A61C-4877-9DB9-4F136D7D35CD}">
      <dgm:prSet/>
      <dgm:spPr/>
      <dgm:t>
        <a:bodyPr/>
        <a:lstStyle/>
        <a:p>
          <a:endParaRPr lang="es-VE"/>
        </a:p>
      </dgm:t>
    </dgm:pt>
    <dgm:pt modelId="{EC0B766B-CEA8-4E92-9822-5F5818C5894B}">
      <dgm:prSet phldrT="[Texto]"/>
      <dgm:spPr/>
      <dgm:t>
        <a:bodyPr/>
        <a:lstStyle/>
        <a:p>
          <a:r>
            <a:rPr lang="es-VE" dirty="0" smtClean="0"/>
            <a:t>Diseño</a:t>
          </a:r>
          <a:endParaRPr lang="es-VE" dirty="0"/>
        </a:p>
      </dgm:t>
    </dgm:pt>
    <dgm:pt modelId="{EF28453A-D8B0-4692-95B1-E885F7381287}" type="parTrans" cxnId="{1DCA0A68-121F-4B64-82CC-224FE68A2843}">
      <dgm:prSet/>
      <dgm:spPr/>
      <dgm:t>
        <a:bodyPr/>
        <a:lstStyle/>
        <a:p>
          <a:endParaRPr lang="es-VE"/>
        </a:p>
      </dgm:t>
    </dgm:pt>
    <dgm:pt modelId="{8D9A0483-9273-4FCB-8139-5D30BC5D5181}" type="sibTrans" cxnId="{1DCA0A68-121F-4B64-82CC-224FE68A2843}">
      <dgm:prSet/>
      <dgm:spPr/>
      <dgm:t>
        <a:bodyPr/>
        <a:lstStyle/>
        <a:p>
          <a:endParaRPr lang="es-VE"/>
        </a:p>
      </dgm:t>
    </dgm:pt>
    <dgm:pt modelId="{C67763FC-7CDD-4547-947C-FC3B6019FE66}">
      <dgm:prSet phldrT="[Texto]"/>
      <dgm:spPr/>
      <dgm:t>
        <a:bodyPr/>
        <a:lstStyle/>
        <a:p>
          <a:r>
            <a:rPr lang="es-VE" dirty="0" smtClean="0"/>
            <a:t>Especifica cómo se resuelve el problema</a:t>
          </a:r>
          <a:endParaRPr lang="es-VE" dirty="0"/>
        </a:p>
      </dgm:t>
    </dgm:pt>
    <dgm:pt modelId="{C256AEFF-C8CF-4F27-A26E-099AA9177C3F}" type="parTrans" cxnId="{D5B61C0B-F0EB-4374-B43B-4B2A8E64C508}">
      <dgm:prSet/>
      <dgm:spPr/>
      <dgm:t>
        <a:bodyPr/>
        <a:lstStyle/>
        <a:p>
          <a:endParaRPr lang="es-VE"/>
        </a:p>
      </dgm:t>
    </dgm:pt>
    <dgm:pt modelId="{2585850A-B73A-482C-A8D0-9932ADE894AB}" type="sibTrans" cxnId="{D5B61C0B-F0EB-4374-B43B-4B2A8E64C508}">
      <dgm:prSet/>
      <dgm:spPr/>
      <dgm:t>
        <a:bodyPr/>
        <a:lstStyle/>
        <a:p>
          <a:endParaRPr lang="es-VE"/>
        </a:p>
      </dgm:t>
    </dgm:pt>
    <dgm:pt modelId="{8F025F96-A19D-4845-9EBB-F32C79D7B587}">
      <dgm:prSet phldrT="[Texto]"/>
      <dgm:spPr/>
      <dgm:t>
        <a:bodyPr/>
        <a:lstStyle/>
        <a:p>
          <a:r>
            <a:rPr lang="es-VE" dirty="0" smtClean="0"/>
            <a:t>Secuencia de pasos </a:t>
          </a:r>
          <a:endParaRPr lang="es-VE" dirty="0"/>
        </a:p>
      </dgm:t>
    </dgm:pt>
    <dgm:pt modelId="{90977269-5721-4B8C-9373-5DB326FED401}" type="parTrans" cxnId="{F2EE523C-1E05-4313-9378-838C8109F60B}">
      <dgm:prSet/>
      <dgm:spPr/>
      <dgm:t>
        <a:bodyPr/>
        <a:lstStyle/>
        <a:p>
          <a:endParaRPr lang="es-VE"/>
        </a:p>
      </dgm:t>
    </dgm:pt>
    <dgm:pt modelId="{D5A99A59-29E9-42E8-BBDA-DB67006CF08E}" type="sibTrans" cxnId="{F2EE523C-1E05-4313-9378-838C8109F60B}">
      <dgm:prSet/>
      <dgm:spPr/>
      <dgm:t>
        <a:bodyPr/>
        <a:lstStyle/>
        <a:p>
          <a:endParaRPr lang="es-VE"/>
        </a:p>
      </dgm:t>
    </dgm:pt>
    <dgm:pt modelId="{E791A85D-2001-49F2-A502-E2DB50196F37}">
      <dgm:prSet phldrT="[Texto]"/>
      <dgm:spPr/>
      <dgm:t>
        <a:bodyPr/>
        <a:lstStyle/>
        <a:p>
          <a:r>
            <a:rPr lang="es-VE" dirty="0" smtClean="0"/>
            <a:t>Codificación</a:t>
          </a:r>
          <a:endParaRPr lang="es-VE" dirty="0"/>
        </a:p>
      </dgm:t>
    </dgm:pt>
    <dgm:pt modelId="{607FDB94-4EE8-42E5-8329-E906F27AEA4B}" type="parTrans" cxnId="{78652F4A-4C46-43DE-9C7D-A6626AD69E4F}">
      <dgm:prSet/>
      <dgm:spPr/>
      <dgm:t>
        <a:bodyPr/>
        <a:lstStyle/>
        <a:p>
          <a:endParaRPr lang="es-VE"/>
        </a:p>
      </dgm:t>
    </dgm:pt>
    <dgm:pt modelId="{F2F01D5C-E932-4CBC-BA8D-B99C4730CBAF}" type="sibTrans" cxnId="{78652F4A-4C46-43DE-9C7D-A6626AD69E4F}">
      <dgm:prSet/>
      <dgm:spPr/>
      <dgm:t>
        <a:bodyPr/>
        <a:lstStyle/>
        <a:p>
          <a:endParaRPr lang="es-VE"/>
        </a:p>
      </dgm:t>
    </dgm:pt>
    <dgm:pt modelId="{8816AEBC-8326-454B-A61C-813F78D9CF0B}">
      <dgm:prSet phldrT="[Texto]"/>
      <dgm:spPr/>
      <dgm:t>
        <a:bodyPr/>
        <a:lstStyle/>
        <a:p>
          <a:r>
            <a:rPr lang="es-VE" dirty="0" smtClean="0"/>
            <a:t>Traducción del diseño a un lenguaje de programación</a:t>
          </a:r>
          <a:endParaRPr lang="es-VE" dirty="0"/>
        </a:p>
      </dgm:t>
    </dgm:pt>
    <dgm:pt modelId="{1410CBAB-7B5D-48EF-A513-D55BF408DC30}" type="parTrans" cxnId="{B51F7E87-C67A-40E7-BAD5-2F5730825F2A}">
      <dgm:prSet/>
      <dgm:spPr/>
      <dgm:t>
        <a:bodyPr/>
        <a:lstStyle/>
        <a:p>
          <a:endParaRPr lang="es-VE"/>
        </a:p>
      </dgm:t>
    </dgm:pt>
    <dgm:pt modelId="{E74A5DC0-34E4-46D0-A9E5-572C080EE6C3}" type="sibTrans" cxnId="{B51F7E87-C67A-40E7-BAD5-2F5730825F2A}">
      <dgm:prSet/>
      <dgm:spPr/>
      <dgm:t>
        <a:bodyPr/>
        <a:lstStyle/>
        <a:p>
          <a:endParaRPr lang="es-VE"/>
        </a:p>
      </dgm:t>
    </dgm:pt>
    <dgm:pt modelId="{5A4E41D6-FE05-4997-8796-DE54FAC847B4}">
      <dgm:prSet phldrT="[Texto]"/>
      <dgm:spPr/>
      <dgm:t>
        <a:bodyPr/>
        <a:lstStyle/>
        <a:p>
          <a:endParaRPr lang="es-VE" dirty="0"/>
        </a:p>
      </dgm:t>
    </dgm:pt>
    <dgm:pt modelId="{C4F37B98-91BD-4072-A024-A7842993F2C4}" type="parTrans" cxnId="{130D6766-F96A-4C8F-BFB2-EB2E33EDFF8A}">
      <dgm:prSet/>
      <dgm:spPr/>
      <dgm:t>
        <a:bodyPr/>
        <a:lstStyle/>
        <a:p>
          <a:endParaRPr lang="es-VE"/>
        </a:p>
      </dgm:t>
    </dgm:pt>
    <dgm:pt modelId="{5901CAB3-9694-4B95-A59A-BD143253FE30}" type="sibTrans" cxnId="{130D6766-F96A-4C8F-BFB2-EB2E33EDFF8A}">
      <dgm:prSet/>
      <dgm:spPr/>
      <dgm:t>
        <a:bodyPr/>
        <a:lstStyle/>
        <a:p>
          <a:endParaRPr lang="es-VE"/>
        </a:p>
      </dgm:t>
    </dgm:pt>
    <dgm:pt modelId="{28392924-FCF7-45B3-9947-CF52F5CF3B74}">
      <dgm:prSet phldrT="[Texto]"/>
      <dgm:spPr/>
      <dgm:t>
        <a:bodyPr/>
        <a:lstStyle/>
        <a:p>
          <a:r>
            <a:rPr lang="es-VE" dirty="0" smtClean="0"/>
            <a:t>Técnica: análisis E-P-S</a:t>
          </a:r>
          <a:endParaRPr lang="es-VE" dirty="0"/>
        </a:p>
      </dgm:t>
    </dgm:pt>
    <dgm:pt modelId="{68D2C1C6-29A5-4790-A5E8-760660FB13FB}" type="parTrans" cxnId="{5E68C824-4ADE-46CD-811C-F004B39AB628}">
      <dgm:prSet/>
      <dgm:spPr/>
      <dgm:t>
        <a:bodyPr/>
        <a:lstStyle/>
        <a:p>
          <a:endParaRPr lang="es-VE"/>
        </a:p>
      </dgm:t>
    </dgm:pt>
    <dgm:pt modelId="{E416270D-8A5D-4585-AD5B-7DEB344C31E7}" type="sibTrans" cxnId="{5E68C824-4ADE-46CD-811C-F004B39AB628}">
      <dgm:prSet/>
      <dgm:spPr/>
      <dgm:t>
        <a:bodyPr/>
        <a:lstStyle/>
        <a:p>
          <a:endParaRPr lang="es-VE"/>
        </a:p>
      </dgm:t>
    </dgm:pt>
    <dgm:pt modelId="{DC1082D1-D9C7-44B4-8B32-99119377994B}">
      <dgm:prSet phldrT="[Texto]"/>
      <dgm:spPr/>
      <dgm:t>
        <a:bodyPr/>
        <a:lstStyle/>
        <a:p>
          <a:endParaRPr lang="es-VE" dirty="0"/>
        </a:p>
      </dgm:t>
    </dgm:pt>
    <dgm:pt modelId="{C8BC9ABF-BBC2-4CB6-BBEA-B408D5F84F67}" type="parTrans" cxnId="{C3BE84BC-B605-44A6-B469-692F7BB53DDC}">
      <dgm:prSet/>
      <dgm:spPr/>
      <dgm:t>
        <a:bodyPr/>
        <a:lstStyle/>
        <a:p>
          <a:endParaRPr lang="es-VE"/>
        </a:p>
      </dgm:t>
    </dgm:pt>
    <dgm:pt modelId="{D9239F3D-AA20-4ABE-8720-D6C51D73527E}" type="sibTrans" cxnId="{C3BE84BC-B605-44A6-B469-692F7BB53DDC}">
      <dgm:prSet/>
      <dgm:spPr/>
      <dgm:t>
        <a:bodyPr/>
        <a:lstStyle/>
        <a:p>
          <a:endParaRPr lang="es-VE"/>
        </a:p>
      </dgm:t>
    </dgm:pt>
    <dgm:pt modelId="{89FA51E3-D7F1-4906-A098-A9EED3A881E9}">
      <dgm:prSet phldrT="[Texto]"/>
      <dgm:spPr/>
      <dgm:t>
        <a:bodyPr/>
        <a:lstStyle/>
        <a:p>
          <a:r>
            <a:rPr lang="es-VE" dirty="0" smtClean="0"/>
            <a:t>Herramientas: Algoritmos y diagramas de flujo-</a:t>
          </a:r>
          <a:endParaRPr lang="es-VE" dirty="0"/>
        </a:p>
      </dgm:t>
    </dgm:pt>
    <dgm:pt modelId="{8EA7D04D-0F45-4B2C-9F44-CA277F925A79}" type="parTrans" cxnId="{8D06862E-E4B3-4F23-B3CB-E7D0EC8BF130}">
      <dgm:prSet/>
      <dgm:spPr/>
      <dgm:t>
        <a:bodyPr/>
        <a:lstStyle/>
        <a:p>
          <a:endParaRPr lang="es-VE"/>
        </a:p>
      </dgm:t>
    </dgm:pt>
    <dgm:pt modelId="{1CC715E2-A24B-456E-B3EB-342374B367F6}" type="sibTrans" cxnId="{8D06862E-E4B3-4F23-B3CB-E7D0EC8BF130}">
      <dgm:prSet/>
      <dgm:spPr/>
      <dgm:t>
        <a:bodyPr/>
        <a:lstStyle/>
        <a:p>
          <a:endParaRPr lang="es-VE"/>
        </a:p>
      </dgm:t>
    </dgm:pt>
    <dgm:pt modelId="{7D2D83CD-E5D1-4B95-BF82-06D1B4D251CE}">
      <dgm:prSet phldrT="[Texto]"/>
      <dgm:spPr/>
      <dgm:t>
        <a:bodyPr/>
        <a:lstStyle/>
        <a:p>
          <a:endParaRPr lang="es-VE" dirty="0"/>
        </a:p>
      </dgm:t>
    </dgm:pt>
    <dgm:pt modelId="{E29CD43D-09E7-4A7F-83E9-7AD8380DFC3C}" type="parTrans" cxnId="{0E6230C6-5FC3-4B1B-8A32-B7C1C7115DDC}">
      <dgm:prSet/>
      <dgm:spPr/>
      <dgm:t>
        <a:bodyPr/>
        <a:lstStyle/>
        <a:p>
          <a:endParaRPr lang="es-VE"/>
        </a:p>
      </dgm:t>
    </dgm:pt>
    <dgm:pt modelId="{5E3EDD56-6C9E-4152-8512-EE5A768D9594}" type="sibTrans" cxnId="{0E6230C6-5FC3-4B1B-8A32-B7C1C7115DDC}">
      <dgm:prSet/>
      <dgm:spPr/>
      <dgm:t>
        <a:bodyPr/>
        <a:lstStyle/>
        <a:p>
          <a:endParaRPr lang="es-VE"/>
        </a:p>
      </dgm:t>
    </dgm:pt>
    <dgm:pt modelId="{1619B2C3-1FE6-491D-B249-6FE80EB68FCA}">
      <dgm:prSet phldrT="[Texto]"/>
      <dgm:spPr/>
      <dgm:t>
        <a:bodyPr/>
        <a:lstStyle/>
        <a:p>
          <a:r>
            <a:rPr lang="es-VE" dirty="0" smtClean="0"/>
            <a:t>Es necesario conocer la sintaxis del lenguaje</a:t>
          </a:r>
          <a:endParaRPr lang="es-VE" dirty="0"/>
        </a:p>
      </dgm:t>
    </dgm:pt>
    <dgm:pt modelId="{A5FD529F-FE62-4CD6-A056-4ADC41EDD0EF}" type="parTrans" cxnId="{6321F530-E5F5-4B18-A6A9-BE8E93A2D4C1}">
      <dgm:prSet/>
      <dgm:spPr/>
      <dgm:t>
        <a:bodyPr/>
        <a:lstStyle/>
        <a:p>
          <a:endParaRPr lang="es-VE"/>
        </a:p>
      </dgm:t>
    </dgm:pt>
    <dgm:pt modelId="{AD05848A-92B2-4E78-9829-344D345DDD46}" type="sibTrans" cxnId="{6321F530-E5F5-4B18-A6A9-BE8E93A2D4C1}">
      <dgm:prSet/>
      <dgm:spPr/>
      <dgm:t>
        <a:bodyPr/>
        <a:lstStyle/>
        <a:p>
          <a:endParaRPr lang="es-VE"/>
        </a:p>
      </dgm:t>
    </dgm:pt>
    <dgm:pt modelId="{13C1ECBD-12BB-4B59-919F-A6657D670D1B}">
      <dgm:prSet phldrT="[Texto]"/>
      <dgm:spPr/>
      <dgm:t>
        <a:bodyPr/>
        <a:lstStyle/>
        <a:p>
          <a:r>
            <a:rPr lang="es-VE" dirty="0" smtClean="0"/>
            <a:t>Tema 7 (Visual Basic)</a:t>
          </a:r>
          <a:endParaRPr lang="es-VE" dirty="0"/>
        </a:p>
      </dgm:t>
    </dgm:pt>
    <dgm:pt modelId="{E51716F7-364B-46AB-94A5-104F00656BC8}" type="parTrans" cxnId="{6927C55D-BB07-485F-9457-BA721AAA0147}">
      <dgm:prSet/>
      <dgm:spPr/>
      <dgm:t>
        <a:bodyPr/>
        <a:lstStyle/>
        <a:p>
          <a:endParaRPr lang="es-VE"/>
        </a:p>
      </dgm:t>
    </dgm:pt>
    <dgm:pt modelId="{A720C24E-33FC-49DF-BFBA-D4068F8729B8}" type="sibTrans" cxnId="{6927C55D-BB07-485F-9457-BA721AAA0147}">
      <dgm:prSet/>
      <dgm:spPr/>
      <dgm:t>
        <a:bodyPr/>
        <a:lstStyle/>
        <a:p>
          <a:endParaRPr lang="es-VE"/>
        </a:p>
      </dgm:t>
    </dgm:pt>
    <dgm:pt modelId="{71AA30FA-1CB7-400F-BDC3-EB913347C428}">
      <dgm:prSet phldrT="[Texto]"/>
      <dgm:spPr/>
      <dgm:t>
        <a:bodyPr/>
        <a:lstStyle/>
        <a:p>
          <a:r>
            <a:rPr lang="es-VE" dirty="0" smtClean="0"/>
            <a:t>Ejecución y pruebas </a:t>
          </a:r>
          <a:endParaRPr lang="es-VE" dirty="0"/>
        </a:p>
      </dgm:t>
    </dgm:pt>
    <dgm:pt modelId="{B13ABCF0-849D-41D0-9610-B8C5E1134A72}" type="parTrans" cxnId="{E07D1C78-2967-4375-930D-782362F63183}">
      <dgm:prSet/>
      <dgm:spPr/>
      <dgm:t>
        <a:bodyPr/>
        <a:lstStyle/>
        <a:p>
          <a:endParaRPr lang="es-VE"/>
        </a:p>
      </dgm:t>
    </dgm:pt>
    <dgm:pt modelId="{54CDE255-9A30-4B2A-8B50-63D2528A2772}" type="sibTrans" cxnId="{E07D1C78-2967-4375-930D-782362F63183}">
      <dgm:prSet/>
      <dgm:spPr/>
      <dgm:t>
        <a:bodyPr/>
        <a:lstStyle/>
        <a:p>
          <a:endParaRPr lang="es-VE"/>
        </a:p>
      </dgm:t>
    </dgm:pt>
    <dgm:pt modelId="{6B88AC6C-0BD1-45E0-8DBB-EFE223776F46}">
      <dgm:prSet phldrT="[Texto]"/>
      <dgm:spPr/>
      <dgm:t>
        <a:bodyPr/>
        <a:lstStyle/>
        <a:p>
          <a:r>
            <a:rPr lang="es-VE" dirty="0" smtClean="0"/>
            <a:t>Consiste en poner a </a:t>
          </a:r>
          <a:r>
            <a:rPr lang="es-VE" dirty="0" smtClean="0"/>
            <a:t>funcionar (correr </a:t>
          </a:r>
          <a:r>
            <a:rPr lang="es-VE" dirty="0" smtClean="0"/>
            <a:t>el </a:t>
          </a:r>
          <a:r>
            <a:rPr lang="es-VE" dirty="0" smtClean="0"/>
            <a:t>programa)</a:t>
          </a:r>
          <a:endParaRPr lang="es-VE" dirty="0"/>
        </a:p>
      </dgm:t>
    </dgm:pt>
    <dgm:pt modelId="{04BA9962-24F1-43CA-8376-85D25E09DBDD}" type="parTrans" cxnId="{04D702A2-153E-4BB9-9F95-04E481025386}">
      <dgm:prSet/>
      <dgm:spPr/>
      <dgm:t>
        <a:bodyPr/>
        <a:lstStyle/>
        <a:p>
          <a:endParaRPr lang="es-VE"/>
        </a:p>
      </dgm:t>
    </dgm:pt>
    <dgm:pt modelId="{F5E5E544-8B9C-40ED-9219-D4FFA7A58DAF}" type="sibTrans" cxnId="{04D702A2-153E-4BB9-9F95-04E481025386}">
      <dgm:prSet/>
      <dgm:spPr/>
      <dgm:t>
        <a:bodyPr/>
        <a:lstStyle/>
        <a:p>
          <a:endParaRPr lang="es-VE"/>
        </a:p>
      </dgm:t>
    </dgm:pt>
    <dgm:pt modelId="{4030A6DC-BFC6-47CE-AEB1-46B9A5687C65}">
      <dgm:prSet phldrT="[Texto]"/>
      <dgm:spPr/>
      <dgm:t>
        <a:bodyPr/>
        <a:lstStyle/>
        <a:p>
          <a:r>
            <a:rPr lang="es-VE" dirty="0" smtClean="0"/>
            <a:t>Identificar y corregir errores (sintaxis y lógica)</a:t>
          </a:r>
          <a:endParaRPr lang="es-VE" dirty="0"/>
        </a:p>
      </dgm:t>
    </dgm:pt>
    <dgm:pt modelId="{B25E3EA1-C12F-4B00-8A6B-B0186EC444F1}" type="parTrans" cxnId="{2B866678-D2D5-44D7-AD77-511B5195B813}">
      <dgm:prSet/>
      <dgm:spPr/>
      <dgm:t>
        <a:bodyPr/>
        <a:lstStyle/>
        <a:p>
          <a:endParaRPr lang="es-VE"/>
        </a:p>
      </dgm:t>
    </dgm:pt>
    <dgm:pt modelId="{7798F261-C446-4EE3-B1D5-7587939F0F2C}" type="sibTrans" cxnId="{2B866678-D2D5-44D7-AD77-511B5195B813}">
      <dgm:prSet/>
      <dgm:spPr/>
      <dgm:t>
        <a:bodyPr/>
        <a:lstStyle/>
        <a:p>
          <a:endParaRPr lang="es-VE"/>
        </a:p>
      </dgm:t>
    </dgm:pt>
    <dgm:pt modelId="{8D6D60BC-AF79-4999-9EBD-59A3896F88F0}" type="pres">
      <dgm:prSet presAssocID="{CF9DC3A3-5D56-452B-8467-7123880A8D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A3BE0C34-7415-4C76-9A0B-32D64B50BDBB}" type="pres">
      <dgm:prSet presAssocID="{2DE6EE5B-1252-4078-915C-DADEC96C9AA1}" presName="composite" presStyleCnt="0"/>
      <dgm:spPr/>
    </dgm:pt>
    <dgm:pt modelId="{BC54E2FE-98D5-4C5A-B270-3AB5032DED43}" type="pres">
      <dgm:prSet presAssocID="{2DE6EE5B-1252-4078-915C-DADEC96C9AA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EE7FF13D-2280-48CC-9146-9D5AF60FFE8D}" type="pres">
      <dgm:prSet presAssocID="{2DE6EE5B-1252-4078-915C-DADEC96C9AA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0CDDACE-2A03-4715-B4FA-5FD64F66DD68}" type="pres">
      <dgm:prSet presAssocID="{6A3F4DE0-F373-4511-8D82-FD0E847A0A1F}" presName="space" presStyleCnt="0"/>
      <dgm:spPr/>
    </dgm:pt>
    <dgm:pt modelId="{FF151B9C-C253-4FF6-8476-0E1EE94C6AF8}" type="pres">
      <dgm:prSet presAssocID="{EC0B766B-CEA8-4E92-9822-5F5818C5894B}" presName="composite" presStyleCnt="0"/>
      <dgm:spPr/>
    </dgm:pt>
    <dgm:pt modelId="{E5A6168B-ED23-4BA2-8B0B-A61A10CAC788}" type="pres">
      <dgm:prSet presAssocID="{EC0B766B-CEA8-4E92-9822-5F5818C5894B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B2B7AF79-C9F1-4D4C-828F-58A57F728B5A}" type="pres">
      <dgm:prSet presAssocID="{EC0B766B-CEA8-4E92-9822-5F5818C5894B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674840E-3E34-4BAB-9184-12B86F82B702}" type="pres">
      <dgm:prSet presAssocID="{8D9A0483-9273-4FCB-8139-5D30BC5D5181}" presName="space" presStyleCnt="0"/>
      <dgm:spPr/>
    </dgm:pt>
    <dgm:pt modelId="{2CBA97D7-B4F0-4951-9392-1486919F2241}" type="pres">
      <dgm:prSet presAssocID="{E791A85D-2001-49F2-A502-E2DB50196F37}" presName="composite" presStyleCnt="0"/>
      <dgm:spPr/>
    </dgm:pt>
    <dgm:pt modelId="{6BAB8406-CA7A-478C-B0C3-0C99BB1178AB}" type="pres">
      <dgm:prSet presAssocID="{E791A85D-2001-49F2-A502-E2DB50196F37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5944A81-B4E5-4673-B68B-DB539974F455}" type="pres">
      <dgm:prSet presAssocID="{E791A85D-2001-49F2-A502-E2DB50196F37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0169B702-CB1F-4448-89B7-E7C9293C97FD}" type="pres">
      <dgm:prSet presAssocID="{F2F01D5C-E932-4CBC-BA8D-B99C4730CBAF}" presName="space" presStyleCnt="0"/>
      <dgm:spPr/>
    </dgm:pt>
    <dgm:pt modelId="{1215A2AF-82B5-4A11-AD5D-0300B2E513BC}" type="pres">
      <dgm:prSet presAssocID="{71AA30FA-1CB7-400F-BDC3-EB913347C428}" presName="composite" presStyleCnt="0"/>
      <dgm:spPr/>
    </dgm:pt>
    <dgm:pt modelId="{995801C2-027E-4C37-A005-8718BE000AFE}" type="pres">
      <dgm:prSet presAssocID="{71AA30FA-1CB7-400F-BDC3-EB913347C42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153C381-8008-4DBA-82E6-AF2A5B00E5BB}" type="pres">
      <dgm:prSet presAssocID="{71AA30FA-1CB7-400F-BDC3-EB913347C42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4945B79C-322C-4035-B076-1BBE3B650850}" type="presOf" srcId="{CF9DC3A3-5D56-452B-8467-7123880A8D39}" destId="{8D6D60BC-AF79-4999-9EBD-59A3896F88F0}" srcOrd="0" destOrd="0" presId="urn:microsoft.com/office/officeart/2005/8/layout/hList1"/>
    <dgm:cxn modelId="{0F90D76D-731D-4C95-A826-B99FD0F8B1BF}" type="presOf" srcId="{4030A6DC-BFC6-47CE-AEB1-46B9A5687C65}" destId="{9153C381-8008-4DBA-82E6-AF2A5B00E5BB}" srcOrd="0" destOrd="1" presId="urn:microsoft.com/office/officeart/2005/8/layout/hList1"/>
    <dgm:cxn modelId="{55F04E09-E14A-4605-80EB-E503FA79EC11}" type="presOf" srcId="{E791A85D-2001-49F2-A502-E2DB50196F37}" destId="{6BAB8406-CA7A-478C-B0C3-0C99BB1178AB}" srcOrd="0" destOrd="0" presId="urn:microsoft.com/office/officeart/2005/8/layout/hList1"/>
    <dgm:cxn modelId="{8D06862E-E4B3-4F23-B3CB-E7D0EC8BF130}" srcId="{EC0B766B-CEA8-4E92-9822-5F5818C5894B}" destId="{89FA51E3-D7F1-4906-A098-A9EED3A881E9}" srcOrd="3" destOrd="0" parTransId="{8EA7D04D-0F45-4B2C-9F44-CA277F925A79}" sibTransId="{1CC715E2-A24B-456E-B3EB-342374B367F6}"/>
    <dgm:cxn modelId="{0C5C3886-EB92-43D7-B7D5-6889E4A585D9}" type="presOf" srcId="{C67763FC-7CDD-4547-947C-FC3B6019FE66}" destId="{B2B7AF79-C9F1-4D4C-828F-58A57F728B5A}" srcOrd="0" destOrd="0" presId="urn:microsoft.com/office/officeart/2005/8/layout/hList1"/>
    <dgm:cxn modelId="{04D702A2-153E-4BB9-9F95-04E481025386}" srcId="{71AA30FA-1CB7-400F-BDC3-EB913347C428}" destId="{6B88AC6C-0BD1-45E0-8DBB-EFE223776F46}" srcOrd="0" destOrd="0" parTransId="{04BA9962-24F1-43CA-8376-85D25E09DBDD}" sibTransId="{F5E5E544-8B9C-40ED-9219-D4FFA7A58DAF}"/>
    <dgm:cxn modelId="{E6A42608-9BEB-46CA-948B-62D6828735B3}" type="presOf" srcId="{71AA30FA-1CB7-400F-BDC3-EB913347C428}" destId="{995801C2-027E-4C37-A005-8718BE000AFE}" srcOrd="0" destOrd="0" presId="urn:microsoft.com/office/officeart/2005/8/layout/hList1"/>
    <dgm:cxn modelId="{78652F4A-4C46-43DE-9C7D-A6626AD69E4F}" srcId="{CF9DC3A3-5D56-452B-8467-7123880A8D39}" destId="{E791A85D-2001-49F2-A502-E2DB50196F37}" srcOrd="2" destOrd="0" parTransId="{607FDB94-4EE8-42E5-8329-E906F27AEA4B}" sibTransId="{F2F01D5C-E932-4CBC-BA8D-B99C4730CBAF}"/>
    <dgm:cxn modelId="{CC1D1C2A-386D-4FB6-A587-BD7333535EF8}" type="presOf" srcId="{2DE6EE5B-1252-4078-915C-DADEC96C9AA1}" destId="{BC54E2FE-98D5-4C5A-B270-3AB5032DED43}" srcOrd="0" destOrd="0" presId="urn:microsoft.com/office/officeart/2005/8/layout/hList1"/>
    <dgm:cxn modelId="{E546BC65-275D-4403-9691-E0768556D306}" type="presOf" srcId="{EC0B766B-CEA8-4E92-9822-5F5818C5894B}" destId="{E5A6168B-ED23-4BA2-8B0B-A61A10CAC788}" srcOrd="0" destOrd="0" presId="urn:microsoft.com/office/officeart/2005/8/layout/hList1"/>
    <dgm:cxn modelId="{0E6230C6-5FC3-4B1B-8A32-B7C1C7115DDC}" srcId="{EC0B766B-CEA8-4E92-9822-5F5818C5894B}" destId="{7D2D83CD-E5D1-4B95-BF82-06D1B4D251CE}" srcOrd="2" destOrd="0" parTransId="{E29CD43D-09E7-4A7F-83E9-7AD8380DFC3C}" sibTransId="{5E3EDD56-6C9E-4152-8512-EE5A768D9594}"/>
    <dgm:cxn modelId="{6321F530-E5F5-4B18-A6A9-BE8E93A2D4C1}" srcId="{E791A85D-2001-49F2-A502-E2DB50196F37}" destId="{1619B2C3-1FE6-491D-B249-6FE80EB68FCA}" srcOrd="1" destOrd="0" parTransId="{A5FD529F-FE62-4CD6-A056-4ADC41EDD0EF}" sibTransId="{AD05848A-92B2-4E78-9829-344D345DDD46}"/>
    <dgm:cxn modelId="{53AD71A5-13C4-459D-BE42-14F1D7DF3C4E}" srcId="{2DE6EE5B-1252-4078-915C-DADEC96C9AA1}" destId="{1CA98FE4-B795-44F5-8557-EAF8A8AEB3DF}" srcOrd="0" destOrd="0" parTransId="{4BC740DF-B713-4B19-B833-E2ED57795C74}" sibTransId="{11CBA5B0-6C2C-466C-881C-0823959D6B25}"/>
    <dgm:cxn modelId="{E07D1C78-2967-4375-930D-782362F63183}" srcId="{CF9DC3A3-5D56-452B-8467-7123880A8D39}" destId="{71AA30FA-1CB7-400F-BDC3-EB913347C428}" srcOrd="3" destOrd="0" parTransId="{B13ABCF0-849D-41D0-9610-B8C5E1134A72}" sibTransId="{54CDE255-9A30-4B2A-8B50-63D2528A2772}"/>
    <dgm:cxn modelId="{6927C55D-BB07-485F-9457-BA721AAA0147}" srcId="{E791A85D-2001-49F2-A502-E2DB50196F37}" destId="{13C1ECBD-12BB-4B59-919F-A6657D670D1B}" srcOrd="2" destOrd="0" parTransId="{E51716F7-364B-46AB-94A5-104F00656BC8}" sibTransId="{A720C24E-33FC-49DF-BFBA-D4068F8729B8}"/>
    <dgm:cxn modelId="{A455FA78-725C-4B3B-9E17-C3001A5ADF5F}" type="presOf" srcId="{89FA51E3-D7F1-4906-A098-A9EED3A881E9}" destId="{B2B7AF79-C9F1-4D4C-828F-58A57F728B5A}" srcOrd="0" destOrd="3" presId="urn:microsoft.com/office/officeart/2005/8/layout/hList1"/>
    <dgm:cxn modelId="{8D750BFD-FB15-4CAC-8A09-D59C7D06D1DB}" type="presOf" srcId="{13C1ECBD-12BB-4B59-919F-A6657D670D1B}" destId="{35944A81-B4E5-4673-B68B-DB539974F455}" srcOrd="0" destOrd="2" presId="urn:microsoft.com/office/officeart/2005/8/layout/hList1"/>
    <dgm:cxn modelId="{B51F7E87-C67A-40E7-BAD5-2F5730825F2A}" srcId="{E791A85D-2001-49F2-A502-E2DB50196F37}" destId="{8816AEBC-8326-454B-A61C-813F78D9CF0B}" srcOrd="0" destOrd="0" parTransId="{1410CBAB-7B5D-48EF-A513-D55BF408DC30}" sibTransId="{E74A5DC0-34E4-46D0-A9E5-572C080EE6C3}"/>
    <dgm:cxn modelId="{D619489F-E19D-401C-B249-27D207EC7359}" type="presOf" srcId="{8816AEBC-8326-454B-A61C-813F78D9CF0B}" destId="{35944A81-B4E5-4673-B68B-DB539974F455}" srcOrd="0" destOrd="0" presId="urn:microsoft.com/office/officeart/2005/8/layout/hList1"/>
    <dgm:cxn modelId="{84E6BE93-483F-49FF-9368-2D6D15E96E69}" type="presOf" srcId="{8F025F96-A19D-4845-9EBB-F32C79D7B587}" destId="{B2B7AF79-C9F1-4D4C-828F-58A57F728B5A}" srcOrd="0" destOrd="1" presId="urn:microsoft.com/office/officeart/2005/8/layout/hList1"/>
    <dgm:cxn modelId="{AF78141E-60BC-4F75-8502-6BD6315B1697}" type="presOf" srcId="{397350A6-D782-49B6-B8F6-16D01DD7E395}" destId="{EE7FF13D-2280-48CC-9146-9D5AF60FFE8D}" srcOrd="0" destOrd="2" presId="urn:microsoft.com/office/officeart/2005/8/layout/hList1"/>
    <dgm:cxn modelId="{66423C89-28C0-4462-B075-98AF4A6D6B75}" type="presOf" srcId="{5A4E41D6-FE05-4997-8796-DE54FAC847B4}" destId="{EE7FF13D-2280-48CC-9146-9D5AF60FFE8D}" srcOrd="0" destOrd="1" presId="urn:microsoft.com/office/officeart/2005/8/layout/hList1"/>
    <dgm:cxn modelId="{214E25AF-A3E7-4017-A5A3-41C5E4BBC518}" type="presOf" srcId="{1619B2C3-1FE6-491D-B249-6FE80EB68FCA}" destId="{35944A81-B4E5-4673-B68B-DB539974F455}" srcOrd="0" destOrd="1" presId="urn:microsoft.com/office/officeart/2005/8/layout/hList1"/>
    <dgm:cxn modelId="{130D6766-F96A-4C8F-BFB2-EB2E33EDFF8A}" srcId="{2DE6EE5B-1252-4078-915C-DADEC96C9AA1}" destId="{5A4E41D6-FE05-4997-8796-DE54FAC847B4}" srcOrd="1" destOrd="0" parTransId="{C4F37B98-91BD-4072-A024-A7842993F2C4}" sibTransId="{5901CAB3-9694-4B95-A59A-BD143253FE30}"/>
    <dgm:cxn modelId="{1DCA0A68-121F-4B64-82CC-224FE68A2843}" srcId="{CF9DC3A3-5D56-452B-8467-7123880A8D39}" destId="{EC0B766B-CEA8-4E92-9822-5F5818C5894B}" srcOrd="1" destOrd="0" parTransId="{EF28453A-D8B0-4692-95B1-E885F7381287}" sibTransId="{8D9A0483-9273-4FCB-8139-5D30BC5D5181}"/>
    <dgm:cxn modelId="{3E441A02-76F2-4D95-A9CD-8DAA3101DFD5}" type="presOf" srcId="{6B88AC6C-0BD1-45E0-8DBB-EFE223776F46}" destId="{9153C381-8008-4DBA-82E6-AF2A5B00E5BB}" srcOrd="0" destOrd="0" presId="urn:microsoft.com/office/officeart/2005/8/layout/hList1"/>
    <dgm:cxn modelId="{2B866678-D2D5-44D7-AD77-511B5195B813}" srcId="{71AA30FA-1CB7-400F-BDC3-EB913347C428}" destId="{4030A6DC-BFC6-47CE-AEB1-46B9A5687C65}" srcOrd="1" destOrd="0" parTransId="{B25E3EA1-C12F-4B00-8A6B-B0186EC444F1}" sibTransId="{7798F261-C446-4EE3-B1D5-7587939F0F2C}"/>
    <dgm:cxn modelId="{810E46BD-A61C-4877-9DB9-4F136D7D35CD}" srcId="{2DE6EE5B-1252-4078-915C-DADEC96C9AA1}" destId="{397350A6-D782-49B6-B8F6-16D01DD7E395}" srcOrd="2" destOrd="0" parTransId="{1E4A1805-D95F-4EED-AAA3-FC36D3E44A45}" sibTransId="{E401A706-4347-4EEB-9FFA-3CE60702F6C7}"/>
    <dgm:cxn modelId="{978490B5-5FEE-499B-AFE6-6127182BE341}" type="presOf" srcId="{1CA98FE4-B795-44F5-8557-EAF8A8AEB3DF}" destId="{EE7FF13D-2280-48CC-9146-9D5AF60FFE8D}" srcOrd="0" destOrd="0" presId="urn:microsoft.com/office/officeart/2005/8/layout/hList1"/>
    <dgm:cxn modelId="{89C24567-EAF4-4F61-B14C-69ACDF43CB30}" type="presOf" srcId="{28392924-FCF7-45B3-9947-CF52F5CF3B74}" destId="{EE7FF13D-2280-48CC-9146-9D5AF60FFE8D}" srcOrd="0" destOrd="4" presId="urn:microsoft.com/office/officeart/2005/8/layout/hList1"/>
    <dgm:cxn modelId="{F2EE523C-1E05-4313-9378-838C8109F60B}" srcId="{EC0B766B-CEA8-4E92-9822-5F5818C5894B}" destId="{8F025F96-A19D-4845-9EBB-F32C79D7B587}" srcOrd="1" destOrd="0" parTransId="{90977269-5721-4B8C-9373-5DB326FED401}" sibTransId="{D5A99A59-29E9-42E8-BBDA-DB67006CF08E}"/>
    <dgm:cxn modelId="{D5B61C0B-F0EB-4374-B43B-4B2A8E64C508}" srcId="{EC0B766B-CEA8-4E92-9822-5F5818C5894B}" destId="{C67763FC-7CDD-4547-947C-FC3B6019FE66}" srcOrd="0" destOrd="0" parTransId="{C256AEFF-C8CF-4F27-A26E-099AA9177C3F}" sibTransId="{2585850A-B73A-482C-A8D0-9932ADE894AB}"/>
    <dgm:cxn modelId="{E6C0B412-1E5E-4B2B-89FB-A300090765E9}" type="presOf" srcId="{DC1082D1-D9C7-44B4-8B32-99119377994B}" destId="{EE7FF13D-2280-48CC-9146-9D5AF60FFE8D}" srcOrd="0" destOrd="3" presId="urn:microsoft.com/office/officeart/2005/8/layout/hList1"/>
    <dgm:cxn modelId="{C3BE84BC-B605-44A6-B469-692F7BB53DDC}" srcId="{2DE6EE5B-1252-4078-915C-DADEC96C9AA1}" destId="{DC1082D1-D9C7-44B4-8B32-99119377994B}" srcOrd="3" destOrd="0" parTransId="{C8BC9ABF-BBC2-4CB6-BBEA-B408D5F84F67}" sibTransId="{D9239F3D-AA20-4ABE-8720-D6C51D73527E}"/>
    <dgm:cxn modelId="{5E68C824-4ADE-46CD-811C-F004B39AB628}" srcId="{2DE6EE5B-1252-4078-915C-DADEC96C9AA1}" destId="{28392924-FCF7-45B3-9947-CF52F5CF3B74}" srcOrd="4" destOrd="0" parTransId="{68D2C1C6-29A5-4790-A5E8-760660FB13FB}" sibTransId="{E416270D-8A5D-4585-AD5B-7DEB344C31E7}"/>
    <dgm:cxn modelId="{812AF610-4F47-44EA-8A27-36AC9645E799}" srcId="{CF9DC3A3-5D56-452B-8467-7123880A8D39}" destId="{2DE6EE5B-1252-4078-915C-DADEC96C9AA1}" srcOrd="0" destOrd="0" parTransId="{7B5B928A-314A-4DB7-A46A-80BD63F2B917}" sibTransId="{6A3F4DE0-F373-4511-8D82-FD0E847A0A1F}"/>
    <dgm:cxn modelId="{130C2B85-C23A-463C-A23E-5E03658CF864}" type="presOf" srcId="{7D2D83CD-E5D1-4B95-BF82-06D1B4D251CE}" destId="{B2B7AF79-C9F1-4D4C-828F-58A57F728B5A}" srcOrd="0" destOrd="2" presId="urn:microsoft.com/office/officeart/2005/8/layout/hList1"/>
    <dgm:cxn modelId="{0ECC46E6-5A94-493E-830B-DB6D5995345C}" type="presParOf" srcId="{8D6D60BC-AF79-4999-9EBD-59A3896F88F0}" destId="{A3BE0C34-7415-4C76-9A0B-32D64B50BDBB}" srcOrd="0" destOrd="0" presId="urn:microsoft.com/office/officeart/2005/8/layout/hList1"/>
    <dgm:cxn modelId="{A6ADC9F8-4EAD-42A5-89D2-8D7CFE9B58D4}" type="presParOf" srcId="{A3BE0C34-7415-4C76-9A0B-32D64B50BDBB}" destId="{BC54E2FE-98D5-4C5A-B270-3AB5032DED43}" srcOrd="0" destOrd="0" presId="urn:microsoft.com/office/officeart/2005/8/layout/hList1"/>
    <dgm:cxn modelId="{EFF24DB8-CAA6-47F1-829E-82D22A77901B}" type="presParOf" srcId="{A3BE0C34-7415-4C76-9A0B-32D64B50BDBB}" destId="{EE7FF13D-2280-48CC-9146-9D5AF60FFE8D}" srcOrd="1" destOrd="0" presId="urn:microsoft.com/office/officeart/2005/8/layout/hList1"/>
    <dgm:cxn modelId="{C195F275-1847-4A46-90A8-BAA8520999A5}" type="presParOf" srcId="{8D6D60BC-AF79-4999-9EBD-59A3896F88F0}" destId="{40CDDACE-2A03-4715-B4FA-5FD64F66DD68}" srcOrd="1" destOrd="0" presId="urn:microsoft.com/office/officeart/2005/8/layout/hList1"/>
    <dgm:cxn modelId="{6B635FAA-B31D-4191-A8E0-FA91787C3A29}" type="presParOf" srcId="{8D6D60BC-AF79-4999-9EBD-59A3896F88F0}" destId="{FF151B9C-C253-4FF6-8476-0E1EE94C6AF8}" srcOrd="2" destOrd="0" presId="urn:microsoft.com/office/officeart/2005/8/layout/hList1"/>
    <dgm:cxn modelId="{955E8648-DEB8-4066-9718-6BF565AFEE1B}" type="presParOf" srcId="{FF151B9C-C253-4FF6-8476-0E1EE94C6AF8}" destId="{E5A6168B-ED23-4BA2-8B0B-A61A10CAC788}" srcOrd="0" destOrd="0" presId="urn:microsoft.com/office/officeart/2005/8/layout/hList1"/>
    <dgm:cxn modelId="{CD3D75C6-73B4-48D8-8155-2AA50E3A464D}" type="presParOf" srcId="{FF151B9C-C253-4FF6-8476-0E1EE94C6AF8}" destId="{B2B7AF79-C9F1-4D4C-828F-58A57F728B5A}" srcOrd="1" destOrd="0" presId="urn:microsoft.com/office/officeart/2005/8/layout/hList1"/>
    <dgm:cxn modelId="{9D1C5033-1266-49D0-A491-A779D4C58271}" type="presParOf" srcId="{8D6D60BC-AF79-4999-9EBD-59A3896F88F0}" destId="{6674840E-3E34-4BAB-9184-12B86F82B702}" srcOrd="3" destOrd="0" presId="urn:microsoft.com/office/officeart/2005/8/layout/hList1"/>
    <dgm:cxn modelId="{BD513F8C-9580-43EE-AAA5-D4F507061931}" type="presParOf" srcId="{8D6D60BC-AF79-4999-9EBD-59A3896F88F0}" destId="{2CBA97D7-B4F0-4951-9392-1486919F2241}" srcOrd="4" destOrd="0" presId="urn:microsoft.com/office/officeart/2005/8/layout/hList1"/>
    <dgm:cxn modelId="{E5D1E556-0571-432F-98D4-4AF5E2666ED5}" type="presParOf" srcId="{2CBA97D7-B4F0-4951-9392-1486919F2241}" destId="{6BAB8406-CA7A-478C-B0C3-0C99BB1178AB}" srcOrd="0" destOrd="0" presId="urn:microsoft.com/office/officeart/2005/8/layout/hList1"/>
    <dgm:cxn modelId="{C0234ED1-0CDB-4BAB-890D-381E2E7F12C9}" type="presParOf" srcId="{2CBA97D7-B4F0-4951-9392-1486919F2241}" destId="{35944A81-B4E5-4673-B68B-DB539974F455}" srcOrd="1" destOrd="0" presId="urn:microsoft.com/office/officeart/2005/8/layout/hList1"/>
    <dgm:cxn modelId="{9AC77F26-1F96-4EC2-90DA-65968413C0BC}" type="presParOf" srcId="{8D6D60BC-AF79-4999-9EBD-59A3896F88F0}" destId="{0169B702-CB1F-4448-89B7-E7C9293C97FD}" srcOrd="5" destOrd="0" presId="urn:microsoft.com/office/officeart/2005/8/layout/hList1"/>
    <dgm:cxn modelId="{C1ABF1D8-3798-4709-BE56-4823F3945AF8}" type="presParOf" srcId="{8D6D60BC-AF79-4999-9EBD-59A3896F88F0}" destId="{1215A2AF-82B5-4A11-AD5D-0300B2E513BC}" srcOrd="6" destOrd="0" presId="urn:microsoft.com/office/officeart/2005/8/layout/hList1"/>
    <dgm:cxn modelId="{F3E6791F-1037-4705-9A84-B03B82DD2D5C}" type="presParOf" srcId="{1215A2AF-82B5-4A11-AD5D-0300B2E513BC}" destId="{995801C2-027E-4C37-A005-8718BE000AFE}" srcOrd="0" destOrd="0" presId="urn:microsoft.com/office/officeart/2005/8/layout/hList1"/>
    <dgm:cxn modelId="{6AF153BE-CB8D-40E8-8E2B-909CF96AC53E}" type="presParOf" srcId="{1215A2AF-82B5-4A11-AD5D-0300B2E513BC}" destId="{9153C381-8008-4DBA-82E6-AF2A5B00E5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FAFFE-0BC3-46A2-BC35-4161F5C180BA}">
      <dsp:nvSpPr>
        <dsp:cNvPr id="0" name=""/>
        <dsp:cNvSpPr/>
      </dsp:nvSpPr>
      <dsp:spPr>
        <a:xfrm rot="5400000">
          <a:off x="4311824" y="-1502593"/>
          <a:ext cx="1344485" cy="469088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Secuencias de números (0’s  y 1’s)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Lenguaje propio de cada computadora</a:t>
          </a:r>
          <a:endParaRPr lang="es-VE" sz="1600" kern="1200" dirty="0"/>
        </a:p>
      </dsp:txBody>
      <dsp:txXfrm rot="-5400000">
        <a:off x="2638624" y="236239"/>
        <a:ext cx="4625254" cy="1213221"/>
      </dsp:txXfrm>
    </dsp:sp>
    <dsp:sp modelId="{0CE5BECC-B404-4C8F-89D5-014F76081D84}">
      <dsp:nvSpPr>
        <dsp:cNvPr id="0" name=""/>
        <dsp:cNvSpPr/>
      </dsp:nvSpPr>
      <dsp:spPr>
        <a:xfrm>
          <a:off x="0" y="2546"/>
          <a:ext cx="2638623" cy="168060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800" kern="1200" dirty="0" smtClean="0"/>
            <a:t>Lenguaje de máquina</a:t>
          </a:r>
          <a:endParaRPr lang="es-VE" sz="2800" kern="1200" dirty="0"/>
        </a:p>
      </dsp:txBody>
      <dsp:txXfrm>
        <a:off x="82040" y="84586"/>
        <a:ext cx="2474543" cy="1516526"/>
      </dsp:txXfrm>
    </dsp:sp>
    <dsp:sp modelId="{1209C373-4EB8-4FE7-B0D9-46017FF20545}">
      <dsp:nvSpPr>
        <dsp:cNvPr id="0" name=""/>
        <dsp:cNvSpPr/>
      </dsp:nvSpPr>
      <dsp:spPr>
        <a:xfrm rot="5400000">
          <a:off x="4311824" y="262043"/>
          <a:ext cx="1344485" cy="4690886"/>
        </a:xfrm>
        <a:prstGeom prst="round2Same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s-VE" sz="1600" kern="1200" dirty="0" smtClean="0"/>
            <a:t>Utiliza códigos parecidos al inglés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Varía de acuerdo al tipo de procesador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Ejemplo:  LOAD X       ADD Y    STORE  Z</a:t>
          </a:r>
          <a:endParaRPr lang="es-VE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1100" kern="1200" dirty="0"/>
        </a:p>
      </dsp:txBody>
      <dsp:txXfrm rot="-5400000">
        <a:off x="2638624" y="2000875"/>
        <a:ext cx="4625254" cy="1213221"/>
      </dsp:txXfrm>
    </dsp:sp>
    <dsp:sp modelId="{40908FF5-9ECF-49BF-AC9D-EF8B96F16DEE}">
      <dsp:nvSpPr>
        <dsp:cNvPr id="0" name=""/>
        <dsp:cNvSpPr/>
      </dsp:nvSpPr>
      <dsp:spPr>
        <a:xfrm>
          <a:off x="0" y="1745436"/>
          <a:ext cx="2638623" cy="1680606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800" kern="1200" dirty="0" smtClean="0"/>
            <a:t>Lenguaje ensamblador</a:t>
          </a:r>
          <a:endParaRPr lang="es-VE" sz="2800" kern="1200" dirty="0"/>
        </a:p>
      </dsp:txBody>
      <dsp:txXfrm>
        <a:off x="82040" y="1827476"/>
        <a:ext cx="2474543" cy="1516526"/>
      </dsp:txXfrm>
    </dsp:sp>
    <dsp:sp modelId="{2D676A1C-FBEF-48A8-A66E-EB228935AFE5}">
      <dsp:nvSpPr>
        <dsp:cNvPr id="0" name=""/>
        <dsp:cNvSpPr/>
      </dsp:nvSpPr>
      <dsp:spPr>
        <a:xfrm rot="5400000">
          <a:off x="4311824" y="2026680"/>
          <a:ext cx="1344485" cy="4690886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Instrucciones en un lenguaje familiar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Usa notaciones matemáticas conocidas Ejemplo: Z = X+Y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Independiente de la máquina</a:t>
          </a:r>
          <a:endParaRPr lang="es-VE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1100" kern="1200" dirty="0"/>
        </a:p>
      </dsp:txBody>
      <dsp:txXfrm rot="-5400000">
        <a:off x="2638624" y="3765512"/>
        <a:ext cx="4625254" cy="1213221"/>
      </dsp:txXfrm>
    </dsp:sp>
    <dsp:sp modelId="{D896D8ED-AD79-45C6-B1CF-34B4FC3B7143}">
      <dsp:nvSpPr>
        <dsp:cNvPr id="0" name=""/>
        <dsp:cNvSpPr/>
      </dsp:nvSpPr>
      <dsp:spPr>
        <a:xfrm>
          <a:off x="0" y="3531820"/>
          <a:ext cx="2638623" cy="1680606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800" kern="1200" dirty="0" smtClean="0"/>
            <a:t>Lenguajes de alto nivel</a:t>
          </a:r>
          <a:endParaRPr lang="es-VE" sz="2800" kern="1200" dirty="0"/>
        </a:p>
      </dsp:txBody>
      <dsp:txXfrm>
        <a:off x="82040" y="3613860"/>
        <a:ext cx="2474543" cy="15165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197C6-18BE-47E3-BF0B-A4E4F5129E42}">
      <dsp:nvSpPr>
        <dsp:cNvPr id="0" name=""/>
        <dsp:cNvSpPr/>
      </dsp:nvSpPr>
      <dsp:spPr>
        <a:xfrm>
          <a:off x="0" y="0"/>
          <a:ext cx="4533897" cy="7997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kern="1200" dirty="0" smtClean="0"/>
            <a:t>Análisis</a:t>
          </a:r>
          <a:endParaRPr lang="es-VE" sz="2700" kern="1200" dirty="0"/>
        </a:p>
      </dsp:txBody>
      <dsp:txXfrm>
        <a:off x="23425" y="23425"/>
        <a:ext cx="3603288" cy="752931"/>
      </dsp:txXfrm>
    </dsp:sp>
    <dsp:sp modelId="{ED2B96ED-14E2-4724-A27F-7C8759096454}">
      <dsp:nvSpPr>
        <dsp:cNvPr id="0" name=""/>
        <dsp:cNvSpPr/>
      </dsp:nvSpPr>
      <dsp:spPr>
        <a:xfrm>
          <a:off x="379713" y="945196"/>
          <a:ext cx="4533897" cy="799781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kern="1200" dirty="0" smtClean="0"/>
            <a:t>Diseño</a:t>
          </a:r>
          <a:endParaRPr lang="es-VE" sz="2700" kern="1200" dirty="0"/>
        </a:p>
      </dsp:txBody>
      <dsp:txXfrm>
        <a:off x="403138" y="968621"/>
        <a:ext cx="3587475" cy="752931"/>
      </dsp:txXfrm>
    </dsp:sp>
    <dsp:sp modelId="{A471749F-727C-4D8D-A5E0-3E7617E51F2A}">
      <dsp:nvSpPr>
        <dsp:cNvPr id="0" name=""/>
        <dsp:cNvSpPr/>
      </dsp:nvSpPr>
      <dsp:spPr>
        <a:xfrm>
          <a:off x="753760" y="1890393"/>
          <a:ext cx="4533897" cy="799781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kern="1200" dirty="0" smtClean="0"/>
            <a:t>Codificación</a:t>
          </a:r>
          <a:endParaRPr lang="es-VE" sz="2700" kern="1200" dirty="0"/>
        </a:p>
      </dsp:txBody>
      <dsp:txXfrm>
        <a:off x="777185" y="1913818"/>
        <a:ext cx="3593142" cy="752931"/>
      </dsp:txXfrm>
    </dsp:sp>
    <dsp:sp modelId="{EA461214-751D-43DA-970C-9D2CC3CDAC9F}">
      <dsp:nvSpPr>
        <dsp:cNvPr id="0" name=""/>
        <dsp:cNvSpPr/>
      </dsp:nvSpPr>
      <dsp:spPr>
        <a:xfrm>
          <a:off x="1133474" y="2835590"/>
          <a:ext cx="4533897" cy="799781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kern="1200" dirty="0" smtClean="0"/>
            <a:t>Ejecución y pruebas</a:t>
          </a:r>
          <a:endParaRPr lang="es-VE" sz="2700" kern="1200" dirty="0"/>
        </a:p>
      </dsp:txBody>
      <dsp:txXfrm>
        <a:off x="1156899" y="2859015"/>
        <a:ext cx="3587475" cy="752931"/>
      </dsp:txXfrm>
    </dsp:sp>
    <dsp:sp modelId="{CFA64567-7D59-4FFA-8B64-651416A352A9}">
      <dsp:nvSpPr>
        <dsp:cNvPr id="0" name=""/>
        <dsp:cNvSpPr/>
      </dsp:nvSpPr>
      <dsp:spPr>
        <a:xfrm>
          <a:off x="4014039" y="612560"/>
          <a:ext cx="519858" cy="51985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1800" kern="1200"/>
        </a:p>
      </dsp:txBody>
      <dsp:txXfrm>
        <a:off x="4131007" y="612560"/>
        <a:ext cx="285922" cy="391193"/>
      </dsp:txXfrm>
    </dsp:sp>
    <dsp:sp modelId="{2E349CF2-20E6-45C0-BB33-9954FE4D07DC}">
      <dsp:nvSpPr>
        <dsp:cNvPr id="0" name=""/>
        <dsp:cNvSpPr/>
      </dsp:nvSpPr>
      <dsp:spPr>
        <a:xfrm>
          <a:off x="4393753" y="1557756"/>
          <a:ext cx="519858" cy="51985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1800" kern="1200"/>
        </a:p>
      </dsp:txBody>
      <dsp:txXfrm>
        <a:off x="4510721" y="1557756"/>
        <a:ext cx="285922" cy="391193"/>
      </dsp:txXfrm>
    </dsp:sp>
    <dsp:sp modelId="{8EAC9848-3296-49F2-BF4B-2880E27ABD98}">
      <dsp:nvSpPr>
        <dsp:cNvPr id="0" name=""/>
        <dsp:cNvSpPr/>
      </dsp:nvSpPr>
      <dsp:spPr>
        <a:xfrm>
          <a:off x="4767799" y="2502953"/>
          <a:ext cx="519858" cy="51985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1800" kern="1200"/>
        </a:p>
      </dsp:txBody>
      <dsp:txXfrm>
        <a:off x="4884767" y="2502953"/>
        <a:ext cx="285922" cy="391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4E2FE-98D5-4C5A-B270-3AB5032DED43}">
      <dsp:nvSpPr>
        <dsp:cNvPr id="0" name=""/>
        <dsp:cNvSpPr/>
      </dsp:nvSpPr>
      <dsp:spPr>
        <a:xfrm>
          <a:off x="2927" y="763550"/>
          <a:ext cx="1760381" cy="6965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kern="1200" dirty="0" smtClean="0"/>
            <a:t>Análisis</a:t>
          </a:r>
          <a:endParaRPr lang="es-VE" sz="1600" kern="1200" dirty="0"/>
        </a:p>
      </dsp:txBody>
      <dsp:txXfrm>
        <a:off x="2927" y="763550"/>
        <a:ext cx="1760381" cy="696547"/>
      </dsp:txXfrm>
    </dsp:sp>
    <dsp:sp modelId="{EE7FF13D-2280-48CC-9146-9D5AF60FFE8D}">
      <dsp:nvSpPr>
        <dsp:cNvPr id="0" name=""/>
        <dsp:cNvSpPr/>
      </dsp:nvSpPr>
      <dsp:spPr>
        <a:xfrm>
          <a:off x="2927" y="1460097"/>
          <a:ext cx="1760381" cy="377712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Conocer y comprender el problema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Definir cuáles son los datos necesarios, procesos y resultados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Técnica: análisis E-P-S</a:t>
          </a:r>
          <a:endParaRPr lang="es-VE" sz="1600" kern="1200" dirty="0"/>
        </a:p>
      </dsp:txBody>
      <dsp:txXfrm>
        <a:off x="2927" y="1460097"/>
        <a:ext cx="1760381" cy="3777120"/>
      </dsp:txXfrm>
    </dsp:sp>
    <dsp:sp modelId="{E5A6168B-ED23-4BA2-8B0B-A61A10CAC788}">
      <dsp:nvSpPr>
        <dsp:cNvPr id="0" name=""/>
        <dsp:cNvSpPr/>
      </dsp:nvSpPr>
      <dsp:spPr>
        <a:xfrm>
          <a:off x="2009762" y="763550"/>
          <a:ext cx="1760381" cy="696547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55000" cap="flat" cmpd="thickThin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kern="1200" dirty="0" smtClean="0"/>
            <a:t>Diseño</a:t>
          </a:r>
          <a:endParaRPr lang="es-VE" sz="1600" kern="1200" dirty="0"/>
        </a:p>
      </dsp:txBody>
      <dsp:txXfrm>
        <a:off x="2009762" y="763550"/>
        <a:ext cx="1760381" cy="696547"/>
      </dsp:txXfrm>
    </dsp:sp>
    <dsp:sp modelId="{B2B7AF79-C9F1-4D4C-828F-58A57F728B5A}">
      <dsp:nvSpPr>
        <dsp:cNvPr id="0" name=""/>
        <dsp:cNvSpPr/>
      </dsp:nvSpPr>
      <dsp:spPr>
        <a:xfrm>
          <a:off x="2009762" y="1460097"/>
          <a:ext cx="1760381" cy="3777120"/>
        </a:xfrm>
        <a:prstGeom prst="rect">
          <a:avLst/>
        </a:prstGeom>
        <a:solidFill>
          <a:schemeClr val="accent3">
            <a:tint val="40000"/>
            <a:alpha val="90000"/>
            <a:hueOff val="3572283"/>
            <a:satOff val="-4598"/>
            <a:lumOff val="-358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3572283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Especifica cómo se resuelve el problema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Secuencia de pasos 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Herramientas: Algoritmos y diagramas de flujo-</a:t>
          </a:r>
          <a:endParaRPr lang="es-VE" sz="1600" kern="1200" dirty="0"/>
        </a:p>
      </dsp:txBody>
      <dsp:txXfrm>
        <a:off x="2009762" y="1460097"/>
        <a:ext cx="1760381" cy="3777120"/>
      </dsp:txXfrm>
    </dsp:sp>
    <dsp:sp modelId="{6BAB8406-CA7A-478C-B0C3-0C99BB1178AB}">
      <dsp:nvSpPr>
        <dsp:cNvPr id="0" name=""/>
        <dsp:cNvSpPr/>
      </dsp:nvSpPr>
      <dsp:spPr>
        <a:xfrm>
          <a:off x="4016597" y="763550"/>
          <a:ext cx="1760381" cy="696547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55000" cap="flat" cmpd="thickThin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kern="1200" dirty="0" smtClean="0"/>
            <a:t>Codificación</a:t>
          </a:r>
          <a:endParaRPr lang="es-VE" sz="1600" kern="1200" dirty="0"/>
        </a:p>
      </dsp:txBody>
      <dsp:txXfrm>
        <a:off x="4016597" y="763550"/>
        <a:ext cx="1760381" cy="696547"/>
      </dsp:txXfrm>
    </dsp:sp>
    <dsp:sp modelId="{35944A81-B4E5-4673-B68B-DB539974F455}">
      <dsp:nvSpPr>
        <dsp:cNvPr id="0" name=""/>
        <dsp:cNvSpPr/>
      </dsp:nvSpPr>
      <dsp:spPr>
        <a:xfrm>
          <a:off x="4016597" y="1460097"/>
          <a:ext cx="1760381" cy="3777120"/>
        </a:xfrm>
        <a:prstGeom prst="rect">
          <a:avLst/>
        </a:prstGeom>
        <a:solidFill>
          <a:schemeClr val="accent3">
            <a:tint val="40000"/>
            <a:alpha val="90000"/>
            <a:hueOff val="7144567"/>
            <a:satOff val="-9195"/>
            <a:lumOff val="-717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7144567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Traducción del diseño a un lenguaje de programación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Es necesario conocer la sintaxis del lenguaje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Tema 7 (Visual Basic)</a:t>
          </a:r>
          <a:endParaRPr lang="es-VE" sz="1600" kern="1200" dirty="0"/>
        </a:p>
      </dsp:txBody>
      <dsp:txXfrm>
        <a:off x="4016597" y="1460097"/>
        <a:ext cx="1760381" cy="3777120"/>
      </dsp:txXfrm>
    </dsp:sp>
    <dsp:sp modelId="{995801C2-027E-4C37-A005-8718BE000AFE}">
      <dsp:nvSpPr>
        <dsp:cNvPr id="0" name=""/>
        <dsp:cNvSpPr/>
      </dsp:nvSpPr>
      <dsp:spPr>
        <a:xfrm>
          <a:off x="6023432" y="763550"/>
          <a:ext cx="1760381" cy="696547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55000" cap="flat" cmpd="thickThin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kern="1200" dirty="0" smtClean="0"/>
            <a:t>Ejecución y pruebas </a:t>
          </a:r>
          <a:endParaRPr lang="es-VE" sz="1600" kern="1200" dirty="0"/>
        </a:p>
      </dsp:txBody>
      <dsp:txXfrm>
        <a:off x="6023432" y="763550"/>
        <a:ext cx="1760381" cy="696547"/>
      </dsp:txXfrm>
    </dsp:sp>
    <dsp:sp modelId="{9153C381-8008-4DBA-82E6-AF2A5B00E5BB}">
      <dsp:nvSpPr>
        <dsp:cNvPr id="0" name=""/>
        <dsp:cNvSpPr/>
      </dsp:nvSpPr>
      <dsp:spPr>
        <a:xfrm>
          <a:off x="6023432" y="1460097"/>
          <a:ext cx="1760381" cy="3777120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Consiste en poner a </a:t>
          </a:r>
          <a:r>
            <a:rPr lang="es-VE" sz="1600" kern="1200" dirty="0" smtClean="0"/>
            <a:t>funcionar (correr </a:t>
          </a:r>
          <a:r>
            <a:rPr lang="es-VE" sz="1600" kern="1200" dirty="0" smtClean="0"/>
            <a:t>el </a:t>
          </a:r>
          <a:r>
            <a:rPr lang="es-VE" sz="1600" kern="1200" dirty="0" smtClean="0"/>
            <a:t>programa)</a:t>
          </a:r>
          <a:endParaRPr lang="es-V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600" kern="1200" dirty="0" smtClean="0"/>
            <a:t>Identificar y corregir errores (sintaxis y lógica)</a:t>
          </a:r>
          <a:endParaRPr lang="es-VE" sz="1600" kern="1200" dirty="0"/>
        </a:p>
      </dsp:txBody>
      <dsp:txXfrm>
        <a:off x="6023432" y="1460097"/>
        <a:ext cx="1760381" cy="3777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C7B2B-1A69-4D8D-A69A-C9DE458A8A38}" type="datetimeFigureOut">
              <a:rPr lang="es-VE" smtClean="0"/>
              <a:t>16-10-2017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E77F9-70CF-4F88-80FB-F510C03356DC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81575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B9B32-EEDA-4B69-8197-8CC6171B5D04}" type="datetimeFigureOut">
              <a:rPr lang="es-VE" smtClean="0"/>
              <a:t>16-10-2017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EE97D-CC79-40D4-A97C-70710D654913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76870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3D8946-86AF-4BEB-8EFE-26580595958C}" type="datetimeFigureOut">
              <a:rPr lang="es-VE" smtClean="0"/>
              <a:pPr/>
              <a:t>16-10-2017</a:t>
            </a:fld>
            <a:endParaRPr lang="es-V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584F4A-15D2-466C-850D-AEA100002A7D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s-VE" sz="4000" dirty="0" smtClean="0"/>
              <a:t>Tema 6. Conceptos básicos de </a:t>
            </a:r>
            <a:r>
              <a:rPr lang="es-VE" sz="4000" dirty="0" smtClean="0"/>
              <a:t>programación</a:t>
            </a:r>
            <a:br>
              <a:rPr lang="es-VE" sz="4000" dirty="0" smtClean="0"/>
            </a:br>
            <a:r>
              <a:rPr lang="es-VE" sz="4000" dirty="0" smtClean="0"/>
              <a:t>Clase 1</a:t>
            </a:r>
            <a:endParaRPr lang="es-VE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046252"/>
            <a:ext cx="7772400" cy="1199704"/>
          </a:xfrm>
        </p:spPr>
        <p:txBody>
          <a:bodyPr/>
          <a:lstStyle/>
          <a:p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Prof. María Alejandra Quintero </a:t>
            </a:r>
            <a:endParaRPr lang="es-V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928662" y="3789040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s-VE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Informática</a:t>
            </a: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s-VE" sz="2700" dirty="0" smtClean="0">
                <a:solidFill>
                  <a:schemeClr val="tx2"/>
                </a:solidFill>
              </a:rPr>
              <a:t>Año </a:t>
            </a:r>
            <a:r>
              <a:rPr lang="es-VE" sz="2700" dirty="0" smtClean="0">
                <a:solidFill>
                  <a:schemeClr val="tx2"/>
                </a:solidFill>
              </a:rPr>
              <a:t>2017</a:t>
            </a:r>
            <a:endParaRPr kumimoji="0" lang="es-VE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42910" y="1285860"/>
            <a:ext cx="7143800" cy="1590482"/>
          </a:xfrm>
        </p:spPr>
        <p:txBody>
          <a:bodyPr>
            <a:normAutofit/>
          </a:bodyPr>
          <a:lstStyle/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Consiste en especificar cómo se resuelve el problema.</a:t>
            </a: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Paso 2. Diseño</a:t>
            </a:r>
            <a:endParaRPr lang="es-VE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1746" name="Picture 2" descr="https://encrypted-tbn2.gstatic.com/images?q=tbn:ANd9GcRZLM_SwScf9Xn51-bgA_qfjOHAUNdsCOCBcuq_WydLqnr1B-6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71480"/>
            <a:ext cx="1853955" cy="1876427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42910" y="2357430"/>
            <a:ext cx="742955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En esta fase se establece la secuencia de pasos que debe seguirse para obtener la solución del problema.</a:t>
            </a:r>
          </a:p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Esta secuencia es la base para escribir el código en un lenguaje de programación.</a:t>
            </a:r>
          </a:p>
          <a:p>
            <a:pPr marL="3233738" indent="-3149600">
              <a:buNone/>
            </a:pPr>
            <a:endParaRPr lang="es-VE" sz="2800" dirty="0" smtClean="0">
              <a:solidFill>
                <a:srgbClr val="92D050"/>
              </a:solidFill>
            </a:endParaRPr>
          </a:p>
          <a:p>
            <a:pPr marL="2601913" indent="-2517775">
              <a:buNone/>
            </a:pPr>
            <a:r>
              <a:rPr lang="es-VE" sz="2800" dirty="0" smtClean="0">
                <a:solidFill>
                  <a:srgbClr val="92D050"/>
                </a:solidFill>
              </a:rPr>
              <a:t>Herramientas: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  Algoritmos  </a:t>
            </a:r>
          </a:p>
          <a:p>
            <a:pPr marL="2601913" indent="-2517775"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Diagramas de flujo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71472" y="928670"/>
            <a:ext cx="7143800" cy="4500594"/>
          </a:xfrm>
        </p:spPr>
        <p:txBody>
          <a:bodyPr>
            <a:normAutofit/>
          </a:bodyPr>
          <a:lstStyle/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Traducción de cada uno de los pasos especificados en el diseño a un lenguaje de programación, siguiendo las reglas de sintaxis del mismo.</a:t>
            </a:r>
          </a:p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El resultado de esta fase es un programa escrito en el lenguaje de programación seleccionado, el cual se denomina </a:t>
            </a:r>
            <a:r>
              <a:rPr lang="es-VE" sz="2800" dirty="0" smtClean="0">
                <a:solidFill>
                  <a:srgbClr val="92D050"/>
                </a:solidFill>
              </a:rPr>
              <a:t>código fuente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s-VE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Paso 3. Codificación</a:t>
            </a:r>
            <a:endParaRPr lang="es-VE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4822" name="Picture 6" descr="http://documentation.statsoft.com/STATISTICAHelp/Macros/Images/VBOVERVIEW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357694"/>
            <a:ext cx="2319330" cy="2377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 marL="93663" indent="15875"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En la codificación, cada paso escrito en el diseño (algoritmo o diagrama de flujo), se escribe como una instrucción o sentencia.</a:t>
            </a:r>
          </a:p>
          <a:p>
            <a:pPr marL="93663" indent="15875">
              <a:buNone/>
            </a:pPr>
            <a:endParaRPr lang="es-VE" dirty="0" smtClean="0"/>
          </a:p>
          <a:p>
            <a:pPr marL="93663" indent="15875"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Tipos básicos de instrucciones *:</a:t>
            </a:r>
          </a:p>
          <a:p>
            <a:pPr marL="93663" indent="15875"/>
            <a:r>
              <a:rPr lang="es-VE" dirty="0" smtClean="0"/>
              <a:t> </a:t>
            </a:r>
            <a:r>
              <a:rPr lang="es-VE" dirty="0" smtClean="0">
                <a:solidFill>
                  <a:srgbClr val="92D050"/>
                </a:solidFill>
              </a:rPr>
              <a:t>Instrucciones de entrada/salida</a:t>
            </a: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: permiten obtener datos y mostrar resultados.</a:t>
            </a:r>
          </a:p>
          <a:p>
            <a:pPr marL="93663" indent="15875">
              <a:buNone/>
            </a:pPr>
            <a:endParaRPr lang="es-V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3663" indent="15875"/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VE" dirty="0" smtClean="0">
                <a:solidFill>
                  <a:srgbClr val="92D050"/>
                </a:solidFill>
              </a:rPr>
              <a:t>Instrucciones aritmético-lógicas</a:t>
            </a: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: ejecutan operaciones aritméticas (suma, resta, multiplicación, …) o lógicas. </a:t>
            </a:r>
          </a:p>
          <a:p>
            <a:pPr marL="93663" indent="15875">
              <a:buNone/>
            </a:pPr>
            <a:endParaRPr lang="es-V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714876" y="6215082"/>
            <a:ext cx="4429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 * Barrios J. 2011. Apuntes de programación I.</a:t>
            </a:r>
          </a:p>
          <a:p>
            <a:r>
              <a:rPr lang="es-VE" sz="1200" dirty="0" smtClean="0"/>
              <a:t>  webdelprofesor.ula.ve/</a:t>
            </a:r>
            <a:r>
              <a:rPr lang="es-VE" sz="1200" dirty="0" err="1" smtClean="0"/>
              <a:t>ingenieria</a:t>
            </a:r>
            <a:r>
              <a:rPr lang="es-VE" sz="1200" dirty="0" smtClean="0"/>
              <a:t>/</a:t>
            </a:r>
            <a:r>
              <a:rPr lang="es-VE" sz="1200" dirty="0" err="1" smtClean="0"/>
              <a:t>ijudith</a:t>
            </a:r>
            <a:r>
              <a:rPr lang="es-VE" sz="1200" dirty="0" smtClean="0"/>
              <a:t>/ </a:t>
            </a:r>
            <a:endParaRPr lang="es-V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 marL="93663" indent="15875">
              <a:buNone/>
            </a:pPr>
            <a:endParaRPr lang="es-VE" dirty="0" smtClean="0"/>
          </a:p>
          <a:p>
            <a:pPr marL="93663" indent="15875"/>
            <a:r>
              <a:rPr lang="es-VE" dirty="0" smtClean="0">
                <a:solidFill>
                  <a:srgbClr val="92D050"/>
                </a:solidFill>
              </a:rPr>
              <a:t>Instrucciones de decisión</a:t>
            </a: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: permiten a un programa elegir entre diferentes cursos de acción  (tema 8, estructuras de decisión).</a:t>
            </a:r>
          </a:p>
          <a:p>
            <a:pPr marL="93663" indent="15875">
              <a:buNone/>
            </a:pPr>
            <a:endParaRPr lang="es-V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3663" indent="15875"/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VE" dirty="0" smtClean="0">
                <a:solidFill>
                  <a:srgbClr val="92D050"/>
                </a:solidFill>
              </a:rPr>
              <a:t>Instrucciones de repetición</a:t>
            </a: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: permiten repetir una misma tarea o sentencia cierta cantidad de veces (tema 9, estructuras de repetición).</a:t>
            </a:r>
            <a:endParaRPr lang="es-V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55576" y="1445613"/>
            <a:ext cx="7715304" cy="5429288"/>
          </a:xfrm>
        </p:spPr>
        <p:txBody>
          <a:bodyPr>
            <a:normAutofit/>
          </a:bodyPr>
          <a:lstStyle/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Consiste en poner a funcionar el programa (ejecutar o correr el programa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En esta etapa el compilador del lenguaje de programación traduce el código fuente a lenguaje de máquina (código objeto), siempre y cuando no tenga errores de sintaxis.</a:t>
            </a:r>
          </a:p>
          <a:p>
            <a:pPr marL="3770313" indent="-3686175">
              <a:spcAft>
                <a:spcPts val="1200"/>
              </a:spcAft>
              <a:buNone/>
            </a:pPr>
            <a:endParaRPr lang="es-VE" sz="2800" dirty="0" smtClean="0">
              <a:solidFill>
                <a:schemeClr val="tx2"/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s-VE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Paso 4. </a:t>
            </a:r>
            <a:r>
              <a:rPr lang="es-VE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Ejecución y pruebas</a:t>
            </a:r>
            <a:endParaRPr lang="es-VE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 descr="https://encrypted-tbn1.gstatic.com/images?q=tbn:ANd9GcQz9tAnlMNpYkRxNJUHIVpxWlVrRTxt-3XxScVPHXjYAXU8Klq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0232" y="4581128"/>
            <a:ext cx="1732457" cy="1928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1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321435"/>
            <a:ext cx="7643866" cy="5429288"/>
          </a:xfrm>
        </p:spPr>
        <p:txBody>
          <a:bodyPr>
            <a:normAutofit fontScale="92500"/>
          </a:bodyPr>
          <a:lstStyle/>
          <a:p>
            <a:pPr marL="93663" indent="-9525" defTabSz="233363">
              <a:spcAft>
                <a:spcPts val="1200"/>
              </a:spcAft>
              <a:buNone/>
              <a:tabLst>
                <a:tab pos="6997700" algn="l"/>
              </a:tabLst>
            </a:pPr>
            <a:r>
              <a:rPr lang="es-VE" sz="2800" dirty="0" smtClean="0">
                <a:solidFill>
                  <a:srgbClr val="92D050"/>
                </a:solidFill>
              </a:rPr>
              <a:t>Errores </a:t>
            </a:r>
            <a:r>
              <a:rPr lang="es-VE" sz="2800" dirty="0" smtClean="0">
                <a:solidFill>
                  <a:srgbClr val="92D050"/>
                </a:solidFill>
              </a:rPr>
              <a:t>de sintaxis</a:t>
            </a:r>
            <a:r>
              <a:rPr lang="es-VE" sz="2800" dirty="0" smtClean="0">
                <a:solidFill>
                  <a:schemeClr val="tx2"/>
                </a:solidFill>
              </a:rPr>
              <a:t>: ocurren cuando se violan las reglas del lenguaje de programación. </a:t>
            </a:r>
            <a:endParaRPr lang="es-VE" sz="2800" dirty="0" smtClean="0">
              <a:solidFill>
                <a:schemeClr val="tx2"/>
              </a:solidFill>
            </a:endParaRPr>
          </a:p>
          <a:p>
            <a:pPr marL="93663" indent="-9525" defTabSz="233363">
              <a:spcAft>
                <a:spcPts val="1200"/>
              </a:spcAft>
              <a:buNone/>
              <a:tabLst>
                <a:tab pos="6997700" algn="l"/>
              </a:tabLst>
            </a:pPr>
            <a:endParaRPr lang="es-ES" sz="2800" dirty="0">
              <a:solidFill>
                <a:schemeClr val="tx2"/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r>
              <a:rPr lang="es-VE" sz="2800" dirty="0">
                <a:solidFill>
                  <a:srgbClr val="92D050"/>
                </a:solidFill>
              </a:rPr>
              <a:t>Ejemplo:</a:t>
            </a:r>
          </a:p>
          <a:p>
            <a:pPr marL="3770313" indent="-3686175">
              <a:spcAft>
                <a:spcPts val="1200"/>
              </a:spcAft>
              <a:buNone/>
            </a:pPr>
            <a:r>
              <a:rPr lang="es-VE" sz="2800" dirty="0">
                <a:solidFill>
                  <a:srgbClr val="92D050"/>
                </a:solidFill>
              </a:rPr>
              <a:t>          </a:t>
            </a:r>
            <a:r>
              <a:rPr lang="es-VE" sz="2800" dirty="0">
                <a:solidFill>
                  <a:schemeClr val="tx2"/>
                </a:solidFill>
              </a:rPr>
              <a:t>X =  a /( b+5     En esta instrucción hay    un error de sintaxis, falta un paréntesis.</a:t>
            </a:r>
          </a:p>
          <a:p>
            <a:pPr marL="1073150" indent="-9525">
              <a:spcAft>
                <a:spcPts val="1200"/>
              </a:spcAft>
              <a:buNone/>
            </a:pPr>
            <a:r>
              <a:rPr lang="es-VE" sz="2800" dirty="0">
                <a:solidFill>
                  <a:schemeClr val="tx2"/>
                </a:solidFill>
              </a:rPr>
              <a:t>Si hay errores, es necesario corregirlos y volver a compilar el programa.</a:t>
            </a:r>
          </a:p>
          <a:p>
            <a:pPr marL="93663" indent="-9525" defTabSz="233363">
              <a:spcAft>
                <a:spcPts val="1200"/>
              </a:spcAft>
              <a:buNone/>
              <a:tabLst>
                <a:tab pos="6997700" algn="l"/>
              </a:tabLst>
            </a:pPr>
            <a:endParaRPr lang="es-VE" sz="2800" dirty="0" smtClean="0">
              <a:solidFill>
                <a:schemeClr val="tx2"/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14348" y="1000108"/>
            <a:ext cx="7643866" cy="5429288"/>
          </a:xfrm>
        </p:spPr>
        <p:txBody>
          <a:bodyPr>
            <a:normAutofit/>
          </a:bodyPr>
          <a:lstStyle/>
          <a:p>
            <a:pPr marL="93663" indent="-9525">
              <a:spcAft>
                <a:spcPts val="1200"/>
              </a:spcAft>
              <a:buNone/>
            </a:pPr>
            <a:r>
              <a:rPr lang="es-ES" sz="2800" dirty="0" smtClean="0">
                <a:solidFill>
                  <a:schemeClr val="tx2"/>
                </a:solidFill>
              </a:rPr>
              <a:t>Una vez corregido los errores de sintaxis el programa se prueba con diferentes datos para determinar errores de lógica.</a:t>
            </a:r>
          </a:p>
          <a:p>
            <a:pPr marL="93663" indent="-9525">
              <a:spcAft>
                <a:spcPts val="1200"/>
              </a:spcAft>
              <a:buNone/>
            </a:pPr>
            <a:endParaRPr lang="es-VE" sz="2800" dirty="0">
              <a:solidFill>
                <a:schemeClr val="tx2"/>
              </a:solidFill>
            </a:endParaRPr>
          </a:p>
          <a:p>
            <a:pPr marL="93663" indent="-9525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tx2"/>
                </a:solidFill>
              </a:rPr>
              <a:t>-</a:t>
            </a:r>
            <a:r>
              <a:rPr lang="es-VE" sz="2800" dirty="0" smtClean="0">
                <a:solidFill>
                  <a:srgbClr val="92D050"/>
                </a:solidFill>
              </a:rPr>
              <a:t>Errores </a:t>
            </a:r>
            <a:r>
              <a:rPr lang="es-VE" sz="2800" dirty="0" smtClean="0">
                <a:solidFill>
                  <a:srgbClr val="92D050"/>
                </a:solidFill>
              </a:rPr>
              <a:t>de lógica</a:t>
            </a:r>
            <a:r>
              <a:rPr lang="es-VE" sz="2800" dirty="0" smtClean="0">
                <a:solidFill>
                  <a:schemeClr val="tx2"/>
                </a:solidFill>
              </a:rPr>
              <a:t>: el programa funciona pero los resultados son incorrectos.</a:t>
            </a:r>
          </a:p>
          <a:p>
            <a:pPr marL="84138" indent="0">
              <a:spcAft>
                <a:spcPts val="1200"/>
              </a:spcAft>
              <a:buNone/>
            </a:pPr>
            <a:endParaRPr lang="es-E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r>
              <a:rPr lang="es-ES" sz="2800" dirty="0" smtClean="0">
                <a:solidFill>
                  <a:schemeClr val="accent1">
                    <a:lumMod val="75000"/>
                  </a:schemeClr>
                </a:solidFill>
              </a:rPr>
              <a:t>Si hay errores de lógica se corrige el diseño y la codificación.</a:t>
            </a: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2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188456023"/>
              </p:ext>
            </p:extLst>
          </p:nvPr>
        </p:nvGraphicFramePr>
        <p:xfrm>
          <a:off x="611560" y="620688"/>
          <a:ext cx="7786742" cy="600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2 Título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29708" cy="1143000"/>
          </a:xfrm>
        </p:spPr>
        <p:txBody>
          <a:bodyPr>
            <a:normAutofit/>
          </a:bodyPr>
          <a:lstStyle/>
          <a:p>
            <a:r>
              <a:rPr lang="es-VE" sz="2800" dirty="0" smtClean="0">
                <a:solidFill>
                  <a:schemeClr val="accent2">
                    <a:lumMod val="75000"/>
                  </a:schemeClr>
                </a:solidFill>
              </a:rPr>
              <a:t>Etapas del proceso de programación</a:t>
            </a:r>
            <a:endParaRPr lang="es-VE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90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3663" indent="15875"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Un algoritmo es una secuencia ordenada de pasos que llevan a la solución de un problema o a la ejecución de una tarea.</a:t>
            </a:r>
          </a:p>
          <a:p>
            <a:pPr marL="93663" indent="15875">
              <a:buNone/>
            </a:pPr>
            <a:endParaRPr lang="es-V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3663" indent="15875"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Características de un buen algoritmo:</a:t>
            </a:r>
          </a:p>
          <a:p>
            <a:pPr marL="354013" indent="-244475"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Los pasos deben ser precisos y claros.</a:t>
            </a:r>
          </a:p>
          <a:p>
            <a:pPr marL="354013" indent="-244475"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Debe seguir un orden lógico.</a:t>
            </a:r>
          </a:p>
          <a:p>
            <a:pPr marL="354013" indent="-244475"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Debe tener un principio y un fin (número finito de pasos)</a:t>
            </a:r>
          </a:p>
          <a:p>
            <a:pPr marL="354013" indent="-244475"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Debe resolver correctamente el problema</a:t>
            </a:r>
          </a:p>
          <a:p>
            <a:pPr marL="93663" indent="15875">
              <a:buNone/>
            </a:pPr>
            <a:endParaRPr lang="es-VE" dirty="0" smtClean="0"/>
          </a:p>
          <a:p>
            <a:pPr marL="93663" indent="15875">
              <a:buNone/>
            </a:pPr>
            <a:endParaRPr lang="es-VE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r>
              <a:rPr lang="es-VE" dirty="0" smtClean="0">
                <a:solidFill>
                  <a:srgbClr val="92D050"/>
                </a:solidFill>
              </a:rPr>
              <a:t>Algoritmos (diseño)</a:t>
            </a:r>
            <a:endParaRPr lang="es-V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1. Dirigirse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al lavamanos.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2. Tomar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la crema dental y abrirla.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3. Tomar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el cepillo de dientes y colocar crema dental sobre las cerdas.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4. Colocar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la crema dental sobre el lavamanos.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5. Abrir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el agua y mojar las cerdas del cepillo de dientes.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6. Cerrar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el agua.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7. Cepillar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la parte externa de los dientes superiores e inferiores con movimientos cortos y verticales.</a:t>
            </a:r>
          </a:p>
          <a:p>
            <a:pPr marL="109728" indent="0">
              <a:buNone/>
            </a:pPr>
            <a:endParaRPr lang="es-VE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08918"/>
          </a:xfrm>
        </p:spPr>
        <p:txBody>
          <a:bodyPr>
            <a:noAutofit/>
          </a:bodyPr>
          <a:lstStyle/>
          <a:p>
            <a:r>
              <a:rPr lang="es-ES" sz="2800" dirty="0" smtClean="0"/>
              <a:t>Ejemplo: algoritmo</a:t>
            </a:r>
            <a:r>
              <a:rPr lang="es-ES" sz="2800" dirty="0"/>
              <a:t> </a:t>
            </a:r>
            <a:r>
              <a:rPr lang="es-ES" sz="2800" dirty="0" smtClean="0"/>
              <a:t>para cepillarse los dientes</a:t>
            </a:r>
            <a:endParaRPr lang="es-VE" sz="2800" dirty="0"/>
          </a:p>
        </p:txBody>
      </p:sp>
    </p:spTree>
    <p:extLst>
      <p:ext uri="{BB962C8B-B14F-4D97-AF65-F5344CB8AC3E}">
        <p14:creationId xmlns:p14="http://schemas.microsoft.com/office/powerpoint/2010/main" val="303807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42844" y="1500174"/>
            <a:ext cx="7741524" cy="4525963"/>
          </a:xfrm>
        </p:spPr>
        <p:txBody>
          <a:bodyPr/>
          <a:lstStyle/>
          <a:p>
            <a:pPr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s-VE" dirty="0" err="1" smtClean="0">
                <a:solidFill>
                  <a:schemeClr val="accent1">
                    <a:lumMod val="75000"/>
                  </a:schemeClr>
                </a:solidFill>
              </a:rPr>
              <a:t>Programaci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ó</a:t>
            </a: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</a:p>
          <a:p>
            <a:pPr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  2. Programa</a:t>
            </a:r>
          </a:p>
          <a:p>
            <a:pPr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  3. Lenguaje de programación</a:t>
            </a:r>
          </a:p>
          <a:p>
            <a:pPr marL="803275" indent="-693738"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  4. Etapas del proceso de programación</a:t>
            </a:r>
          </a:p>
          <a:p>
            <a:pPr marL="803275" indent="-693738"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  5. Algoritmo</a:t>
            </a:r>
          </a:p>
          <a:p>
            <a:pPr>
              <a:buNone/>
            </a:pPr>
            <a:endParaRPr lang="es-V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s-VE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Contenido</a:t>
            </a:r>
            <a:endParaRPr lang="es-VE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5058" name="Picture 2" descr="Resultado de imagen para programacion de computado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746" y="4304986"/>
            <a:ext cx="3563888" cy="255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8.	Cepillar la superficie interna de los dientes superiores e inferiores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9.	Cepillar 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las muelas superiores e </a:t>
            </a: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inferiores</a:t>
            </a:r>
          </a:p>
          <a:p>
            <a:pPr marL="109728" indent="0">
              <a:buNone/>
            </a:pPr>
            <a:r>
              <a:rPr lang="es-VE" dirty="0" smtClean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.	Cepillar suavemente la lengua.</a:t>
            </a:r>
          </a:p>
          <a:p>
            <a:pPr marL="109728" indent="0">
              <a:buNone/>
            </a:pP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11.	Abrir el agua.</a:t>
            </a:r>
          </a:p>
          <a:p>
            <a:pPr marL="109728" indent="0">
              <a:buNone/>
            </a:pP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12.	Enjuagar el cepillo y colocarlo sobre el lavamanos</a:t>
            </a:r>
          </a:p>
          <a:p>
            <a:pPr marL="109728" indent="0">
              <a:buNone/>
            </a:pP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13.	Enjuagar la boca hasta que no queden restos de crema dental.</a:t>
            </a:r>
          </a:p>
          <a:p>
            <a:pPr marL="109728" indent="0">
              <a:buNone/>
            </a:pPr>
            <a:r>
              <a:rPr lang="es-VE" dirty="0">
                <a:solidFill>
                  <a:schemeClr val="accent5">
                    <a:lumMod val="75000"/>
                  </a:schemeClr>
                </a:solidFill>
              </a:rPr>
              <a:t>14.	Cerrar el agua.</a:t>
            </a:r>
          </a:p>
        </p:txBody>
      </p:sp>
    </p:spTree>
    <p:extLst>
      <p:ext uri="{BB962C8B-B14F-4D97-AF65-F5344CB8AC3E}">
        <p14:creationId xmlns:p14="http://schemas.microsoft.com/office/powerpoint/2010/main" val="357775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Leer capítulo 1 del libro digital:</a:t>
            </a:r>
          </a:p>
          <a:p>
            <a:pPr marL="444500" indent="-334963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i="1" dirty="0" smtClean="0">
                <a:solidFill>
                  <a:schemeClr val="accent5">
                    <a:lumMod val="75000"/>
                  </a:schemeClr>
                </a:solidFill>
              </a:rPr>
              <a:t>Introducción a la lógica de programación.     Conceptos básicos y ejercicios.</a:t>
            </a:r>
          </a:p>
          <a:p>
            <a:pPr marL="109728" indent="0">
              <a:buNone/>
            </a:pPr>
            <a:endParaRPr lang="es-ES" dirty="0" smtClean="0"/>
          </a:p>
          <a:p>
            <a:r>
              <a:rPr lang="es-ES" dirty="0" smtClean="0"/>
              <a:t>Realizar los ejercicios propuestos.</a:t>
            </a:r>
            <a:endParaRPr lang="es-VE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Tarea para la próxima clase:</a:t>
            </a:r>
            <a:endParaRPr lang="es-VE" sz="2800" dirty="0"/>
          </a:p>
        </p:txBody>
      </p:sp>
    </p:spTree>
    <p:extLst>
      <p:ext uri="{BB962C8B-B14F-4D97-AF65-F5344CB8AC3E}">
        <p14:creationId xmlns:p14="http://schemas.microsoft.com/office/powerpoint/2010/main" val="109388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42844" y="1500174"/>
            <a:ext cx="6257940" cy="4525963"/>
          </a:xfrm>
        </p:spPr>
        <p:txBody>
          <a:bodyPr/>
          <a:lstStyle/>
          <a:p>
            <a:pPr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   Es la acción de escribir programas de computación con el objetivo de resolver un determinado problema.</a:t>
            </a:r>
          </a:p>
          <a:p>
            <a:pPr>
              <a:buNone/>
            </a:pPr>
            <a:endParaRPr lang="es-V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65125" indent="-101600"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 Implica escribir instrucciones para indicarle a la computadora cómo procesar los datos para producir la información deseada. </a:t>
            </a:r>
            <a:endParaRPr lang="es-V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1. ¿Qué </a:t>
            </a:r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es la programación?</a:t>
            </a:r>
            <a:endParaRPr lang="es-VE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http://2.bp.blogspot.com/-_kttUlxRYDA/UF2D0IZN4LI/AAAAAAAAAVM/iAY-sXr4QIY/s1600/vector-gratis-descargar-el-programador-L-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071678"/>
            <a:ext cx="2143108" cy="25517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6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1071546"/>
            <a:ext cx="8786842" cy="1928826"/>
          </a:xfrm>
        </p:spPr>
        <p:txBody>
          <a:bodyPr>
            <a:normAutofit/>
          </a:bodyPr>
          <a:lstStyle/>
          <a:p>
            <a:pPr marL="365125" indent="-6350"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Secuencia de instrucciones que indica las acciones o tareas que la computadora debe ejecutar para dar solución a un problema determinado.</a:t>
            </a:r>
            <a:endParaRPr lang="es-V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1143000"/>
          </a:xfrm>
        </p:spPr>
        <p:txBody>
          <a:bodyPr/>
          <a:lstStyle/>
          <a:p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2.Programa</a:t>
            </a:r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s-VE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362" name="Picture 2" descr="http://pensamientolibresoft.files.wordpress.com/2011/05/codigo_fuen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357562"/>
            <a:ext cx="3619500" cy="2714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Usados para escribir programas</a:t>
            </a:r>
          </a:p>
          <a:p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Conjunto de reglas ó normas, símbolos y palabras especiales utilizadas para construir un programa. Tienen una sintaxis bien definida.</a:t>
            </a:r>
          </a:p>
          <a:p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Clasificación</a:t>
            </a:r>
          </a:p>
          <a:p>
            <a:pPr>
              <a:buNone/>
            </a:pPr>
            <a:r>
              <a:rPr lang="es-VE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s-V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Lenguaje de máquina</a:t>
            </a:r>
          </a:p>
          <a:p>
            <a:pPr>
              <a:buNone/>
            </a:pPr>
            <a:r>
              <a:rPr lang="es-V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Lenguaje ensamblador</a:t>
            </a:r>
          </a:p>
          <a:p>
            <a:pPr>
              <a:buNone/>
            </a:pPr>
            <a:r>
              <a:rPr lang="es-V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Lenguaje de alto nivel</a:t>
            </a:r>
          </a:p>
          <a:p>
            <a:pPr>
              <a:buNone/>
            </a:pPr>
            <a:endParaRPr lang="es-VE" dirty="0" smtClean="0"/>
          </a:p>
          <a:p>
            <a:endParaRPr lang="es-VE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3. Lenguaje </a:t>
            </a:r>
            <a:r>
              <a:rPr lang="es-VE" dirty="0" smtClean="0">
                <a:solidFill>
                  <a:schemeClr val="accent2">
                    <a:lumMod val="75000"/>
                  </a:schemeClr>
                </a:solidFill>
              </a:rPr>
              <a:t>de programación</a:t>
            </a:r>
            <a:endParaRPr lang="es-VE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386" name="Picture 2" descr="http://us.123rf.com/400wm/400/400/zothenn/zothenn0910/zothenn091000019/5748957-codigo-de-programa-real-digital-para-una-pagina-web-en-asp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714752"/>
            <a:ext cx="2996278" cy="20673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1214414" y="500042"/>
          <a:ext cx="732951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071538" y="1643050"/>
            <a:ext cx="1857388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9" name="8 Rectángulo"/>
          <p:cNvSpPr/>
          <p:nvPr/>
        </p:nvSpPr>
        <p:spPr>
          <a:xfrm>
            <a:off x="5143504" y="3929066"/>
            <a:ext cx="2214578" cy="500066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8" name="7 Rectángulo"/>
          <p:cNvSpPr/>
          <p:nvPr/>
        </p:nvSpPr>
        <p:spPr>
          <a:xfrm>
            <a:off x="1142976" y="5000636"/>
            <a:ext cx="1857388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7" name="6 Rectángulo"/>
          <p:cNvSpPr/>
          <p:nvPr/>
        </p:nvSpPr>
        <p:spPr>
          <a:xfrm>
            <a:off x="1142976" y="4500570"/>
            <a:ext cx="1857388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6" name="5 Rectángulo"/>
          <p:cNvSpPr/>
          <p:nvPr/>
        </p:nvSpPr>
        <p:spPr>
          <a:xfrm>
            <a:off x="1071538" y="3071810"/>
            <a:ext cx="1857388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2" name="1 Marcador de contenido"/>
          <p:cNvSpPr>
            <a:spLocks noGrp="1"/>
          </p:cNvSpPr>
          <p:nvPr>
            <p:ph sz="half" idx="1"/>
          </p:nvPr>
        </p:nvSpPr>
        <p:spPr>
          <a:xfrm>
            <a:off x="714348" y="1643050"/>
            <a:ext cx="4038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VE" dirty="0" smtClean="0"/>
              <a:t>FORTRAN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ALGOL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COBOL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BASIC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PL/I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PROLOG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Pascal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C</a:t>
            </a:r>
            <a:br>
              <a:rPr lang="es-VE" dirty="0" smtClean="0"/>
            </a:br>
            <a:endParaRPr lang="es-VE" dirty="0" smtClean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714876" y="1571612"/>
            <a:ext cx="4038600" cy="49292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VE" dirty="0" smtClean="0"/>
              <a:t>Turbo C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Turbo Basic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Turbo Pascal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C++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Visual C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Visual Basic</a:t>
            </a:r>
          </a:p>
          <a:p>
            <a:pPr>
              <a:buFont typeface="Wingdings" pitchFamily="2" charset="2"/>
              <a:buChar char="§"/>
            </a:pPr>
            <a:r>
              <a:rPr lang="es-VE" dirty="0" err="1" smtClean="0"/>
              <a:t>Delphi</a:t>
            </a:r>
            <a:endParaRPr lang="es-VE" dirty="0" smtClean="0"/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Java</a:t>
            </a:r>
          </a:p>
          <a:p>
            <a:pPr>
              <a:buFont typeface="Wingdings" pitchFamily="2" charset="2"/>
              <a:buChar char="§"/>
            </a:pPr>
            <a:r>
              <a:rPr lang="es-VE" dirty="0" smtClean="0"/>
              <a:t>C#</a:t>
            </a:r>
          </a:p>
          <a:p>
            <a:pPr>
              <a:buFont typeface="Wingdings" pitchFamily="2" charset="2"/>
              <a:buChar char="§"/>
            </a:pPr>
            <a:r>
              <a:rPr lang="es-VE" dirty="0" err="1" smtClean="0"/>
              <a:t>Python</a:t>
            </a:r>
            <a:endParaRPr lang="es-VE" dirty="0" smtClean="0"/>
          </a:p>
          <a:p>
            <a:pPr>
              <a:buNone/>
            </a:pPr>
            <a:endParaRPr lang="es-VE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s-VE" dirty="0" smtClean="0"/>
              <a:t/>
            </a:r>
            <a:br>
              <a:rPr lang="es-VE" dirty="0" smtClean="0"/>
            </a:br>
            <a:r>
              <a:rPr lang="es-VE" dirty="0" smtClean="0"/>
              <a:t>Ejemplos de lenguajes de alto nivel:</a:t>
            </a:r>
            <a:br>
              <a:rPr lang="es-VE" dirty="0" smtClean="0"/>
            </a:b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" grpId="0" animBg="1"/>
      <p:bldP spid="7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29708" cy="1143000"/>
          </a:xfrm>
        </p:spPr>
        <p:txBody>
          <a:bodyPr>
            <a:normAutofit/>
          </a:bodyPr>
          <a:lstStyle/>
          <a:p>
            <a:r>
              <a:rPr lang="es-VE" sz="2800" dirty="0" smtClean="0">
                <a:solidFill>
                  <a:schemeClr val="accent2">
                    <a:lumMod val="75000"/>
                  </a:schemeClr>
                </a:solidFill>
              </a:rPr>
              <a:t>4. Etapas del proceso de programación</a:t>
            </a:r>
            <a:endParaRPr lang="es-VE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57371055"/>
              </p:ext>
            </p:extLst>
          </p:nvPr>
        </p:nvGraphicFramePr>
        <p:xfrm>
          <a:off x="3214678" y="1785926"/>
          <a:ext cx="5667372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2844" y="1785926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PROBLEMA</a:t>
            </a:r>
            <a:endParaRPr lang="es-VE" sz="20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1928794" y="1785926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7" name="6 Flecha abajo"/>
          <p:cNvSpPr/>
          <p:nvPr/>
        </p:nvSpPr>
        <p:spPr>
          <a:xfrm>
            <a:off x="6429388" y="5643578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8" name="7 CuadroTexto"/>
          <p:cNvSpPr txBox="1"/>
          <p:nvPr/>
        </p:nvSpPr>
        <p:spPr>
          <a:xfrm>
            <a:off x="5929322" y="6172138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PROGRAMA</a:t>
            </a:r>
            <a:endParaRPr lang="es-VE" sz="20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57224" y="1500174"/>
            <a:ext cx="4329114" cy="1590482"/>
          </a:xfrm>
        </p:spPr>
        <p:txBody>
          <a:bodyPr>
            <a:normAutofit/>
          </a:bodyPr>
          <a:lstStyle/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Tiene como finalidad conocer y comprender el problema.</a:t>
            </a: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4138" indent="0">
              <a:spcAft>
                <a:spcPts val="1200"/>
              </a:spcAft>
              <a:buNone/>
            </a:pPr>
            <a:endParaRPr lang="es-VE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Paso 1. Análisis</a:t>
            </a:r>
            <a:endParaRPr lang="es-VE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https://encrypted-tbn0.gstatic.com/images?q=tbn:ANd9GcSriNgUiX3aWlPZgJraLXsESilhj73OJVWNLsmJ5NZRrsFMaiN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500174"/>
            <a:ext cx="3011762" cy="142876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857224" y="3214686"/>
            <a:ext cx="785818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indent="0">
              <a:spcAft>
                <a:spcPts val="1200"/>
              </a:spcAft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En esta fase se definen los cuáles son los datos necesarios, qué debe hacer el programa y cuáles son los resultados que debe arrojar.</a:t>
            </a:r>
          </a:p>
          <a:p>
            <a:pPr marL="3233738" indent="-3149600">
              <a:buNone/>
            </a:pPr>
            <a:r>
              <a:rPr lang="es-VE" sz="2800" dirty="0" smtClean="0">
                <a:solidFill>
                  <a:srgbClr val="92D050"/>
                </a:solidFill>
              </a:rPr>
              <a:t>Técnica a utilizar: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 Análisis E-P-S (Entrada-Proceso-Salida)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666</TotalTime>
  <Words>949</Words>
  <Application>Microsoft Office PowerPoint</Application>
  <PresentationFormat>Presentación en pantalla (4:3)</PresentationFormat>
  <Paragraphs>149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Concurrencia</vt:lpstr>
      <vt:lpstr>Tema 6. Conceptos básicos de programación Clase 1</vt:lpstr>
      <vt:lpstr>Contenido</vt:lpstr>
      <vt:lpstr>1. ¿Qué es la programación?</vt:lpstr>
      <vt:lpstr>2.Programa:</vt:lpstr>
      <vt:lpstr>3. Lenguaje de programación</vt:lpstr>
      <vt:lpstr>Presentación de PowerPoint</vt:lpstr>
      <vt:lpstr> Ejemplos de lenguajes de alto nivel: </vt:lpstr>
      <vt:lpstr>4. Etapas del proceso de programación</vt:lpstr>
      <vt:lpstr>Paso 1. Análisis</vt:lpstr>
      <vt:lpstr>Paso 2. Diseño</vt:lpstr>
      <vt:lpstr>Paso 3. Codificación</vt:lpstr>
      <vt:lpstr>Presentación de PowerPoint</vt:lpstr>
      <vt:lpstr>Presentación de PowerPoint</vt:lpstr>
      <vt:lpstr>Paso 4. Ejecución y pruebas</vt:lpstr>
      <vt:lpstr>Presentación de PowerPoint</vt:lpstr>
      <vt:lpstr>Presentación de PowerPoint</vt:lpstr>
      <vt:lpstr>Etapas del proceso de programación</vt:lpstr>
      <vt:lpstr>Algoritmos (diseño)</vt:lpstr>
      <vt:lpstr>Ejemplo: algoritmo para cepillarse los dientes</vt:lpstr>
      <vt:lpstr>Presentación de PowerPoint</vt:lpstr>
      <vt:lpstr>Tarea para la próxima clase: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6. Conceptos básicos de programación</dc:title>
  <dc:creator>ale</dc:creator>
  <cp:lastModifiedBy>evaluador</cp:lastModifiedBy>
  <cp:revision>114</cp:revision>
  <dcterms:created xsi:type="dcterms:W3CDTF">2013-05-20T14:01:21Z</dcterms:created>
  <dcterms:modified xsi:type="dcterms:W3CDTF">2017-10-16T21:39:18Z</dcterms:modified>
</cp:coreProperties>
</file>