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58" r:id="rId3"/>
    <p:sldId id="257" r:id="rId4"/>
    <p:sldId id="282" r:id="rId5"/>
    <p:sldId id="313" r:id="rId6"/>
    <p:sldId id="285" r:id="rId7"/>
    <p:sldId id="288" r:id="rId8"/>
    <p:sldId id="287" r:id="rId9"/>
    <p:sldId id="295" r:id="rId10"/>
    <p:sldId id="309" r:id="rId11"/>
    <p:sldId id="289" r:id="rId12"/>
    <p:sldId id="290" r:id="rId13"/>
    <p:sldId id="291" r:id="rId14"/>
    <p:sldId id="292" r:id="rId15"/>
    <p:sldId id="293" r:id="rId16"/>
    <p:sldId id="310" r:id="rId17"/>
    <p:sldId id="294" r:id="rId18"/>
    <p:sldId id="311" r:id="rId19"/>
    <p:sldId id="296" r:id="rId20"/>
    <p:sldId id="303" r:id="rId21"/>
    <p:sldId id="315" r:id="rId22"/>
    <p:sldId id="312" r:id="rId23"/>
    <p:sldId id="297" r:id="rId24"/>
    <p:sldId id="299" r:id="rId25"/>
    <p:sldId id="298" r:id="rId26"/>
    <p:sldId id="314" r:id="rId27"/>
    <p:sldId id="302" r:id="rId28"/>
    <p:sldId id="304" r:id="rId29"/>
    <p:sldId id="305" r:id="rId30"/>
    <p:sldId id="306" r:id="rId31"/>
    <p:sldId id="307" r:id="rId32"/>
    <p:sldId id="308" r:id="rId33"/>
    <p:sldId id="286" r:id="rId34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A7172-301C-4755-96A3-617319779453}" type="doc">
      <dgm:prSet loTypeId="urn:microsoft.com/office/officeart/2005/8/layout/equation2" loCatId="process" qsTypeId="urn:microsoft.com/office/officeart/2005/8/quickstyle/3d1" qsCatId="3D" csTypeId="urn:microsoft.com/office/officeart/2005/8/colors/colorful5" csCatId="colorful" phldr="1"/>
      <dgm:spPr/>
    </dgm:pt>
    <dgm:pt modelId="{AAE144F9-7B96-4690-920F-4B25D8FF09DB}">
      <dgm:prSet phldrT="[Texto]" custT="1"/>
      <dgm:spPr/>
      <dgm:t>
        <a:bodyPr/>
        <a:lstStyle/>
        <a:p>
          <a:r>
            <a:rPr lang="es-VE" sz="1800" b="1" dirty="0" smtClean="0">
              <a:solidFill>
                <a:schemeClr val="bg1"/>
              </a:solidFill>
              <a:effectLst/>
            </a:rPr>
            <a:t>Lluvia</a:t>
          </a:r>
          <a:endParaRPr lang="es-VE" sz="1500" b="1" dirty="0">
            <a:solidFill>
              <a:schemeClr val="bg1"/>
            </a:solidFill>
            <a:effectLst/>
          </a:endParaRPr>
        </a:p>
      </dgm:t>
    </dgm:pt>
    <dgm:pt modelId="{01682440-ECC6-4FB0-8671-271CA6183AB7}" type="parTrans" cxnId="{CABFEDBC-FE03-45D3-820C-78B91EC3DB46}">
      <dgm:prSet/>
      <dgm:spPr/>
      <dgm:t>
        <a:bodyPr/>
        <a:lstStyle/>
        <a:p>
          <a:endParaRPr lang="es-VE"/>
        </a:p>
      </dgm:t>
    </dgm:pt>
    <dgm:pt modelId="{B36BD85D-D21E-4387-8E95-EDDBAFDF4DB0}" type="sibTrans" cxnId="{CABFEDBC-FE03-45D3-820C-78B91EC3DB46}">
      <dgm:prSet/>
      <dgm:spPr/>
      <dgm:t>
        <a:bodyPr/>
        <a:lstStyle/>
        <a:p>
          <a:endParaRPr lang="es-VE"/>
        </a:p>
      </dgm:t>
    </dgm:pt>
    <dgm:pt modelId="{D8092047-9176-4673-9D41-6936E4495D66}">
      <dgm:prSet phldrT="[Texto]"/>
      <dgm:spPr/>
      <dgm:t>
        <a:bodyPr/>
        <a:lstStyle/>
        <a:p>
          <a:r>
            <a:rPr lang="es-VE" b="1" dirty="0" smtClean="0">
              <a:solidFill>
                <a:schemeClr val="bg1"/>
              </a:solidFill>
            </a:rPr>
            <a:t>Caudales</a:t>
          </a:r>
          <a:endParaRPr lang="es-VE" b="1" dirty="0">
            <a:solidFill>
              <a:schemeClr val="bg1"/>
            </a:solidFill>
          </a:endParaRPr>
        </a:p>
      </dgm:t>
    </dgm:pt>
    <dgm:pt modelId="{72FAE278-9F7E-4472-AD3A-9D9ECE15FEC6}" type="parTrans" cxnId="{0DD96197-BF10-4BCF-A3D0-CFB32C263B90}">
      <dgm:prSet/>
      <dgm:spPr/>
      <dgm:t>
        <a:bodyPr/>
        <a:lstStyle/>
        <a:p>
          <a:endParaRPr lang="es-VE"/>
        </a:p>
      </dgm:t>
    </dgm:pt>
    <dgm:pt modelId="{536A7BF4-D10C-44CC-950E-CA87FEEA537E}" type="sibTrans" cxnId="{0DD96197-BF10-4BCF-A3D0-CFB32C263B90}">
      <dgm:prSet/>
      <dgm:spPr/>
      <dgm:t>
        <a:bodyPr/>
        <a:lstStyle/>
        <a:p>
          <a:endParaRPr lang="es-VE"/>
        </a:p>
      </dgm:t>
    </dgm:pt>
    <dgm:pt modelId="{3B1AE3CC-DFDB-42ED-B09D-1AE3D7010175}">
      <dgm:prSet phldrT="[Texto]"/>
      <dgm:spPr/>
      <dgm:t>
        <a:bodyPr/>
        <a:lstStyle/>
        <a:p>
          <a:r>
            <a:rPr lang="es-VE" dirty="0" smtClean="0"/>
            <a:t>Cuenca con información</a:t>
          </a:r>
          <a:endParaRPr lang="es-VE" dirty="0"/>
        </a:p>
      </dgm:t>
    </dgm:pt>
    <dgm:pt modelId="{8481B324-ED85-40DA-B56B-3C0E562C6E07}" type="parTrans" cxnId="{8A3DABD8-26A1-44FE-AC09-9A5F1BB7AA21}">
      <dgm:prSet/>
      <dgm:spPr/>
      <dgm:t>
        <a:bodyPr/>
        <a:lstStyle/>
        <a:p>
          <a:endParaRPr lang="es-VE"/>
        </a:p>
      </dgm:t>
    </dgm:pt>
    <dgm:pt modelId="{0478A702-E470-4C00-869D-5977797AB7CC}" type="sibTrans" cxnId="{8A3DABD8-26A1-44FE-AC09-9A5F1BB7AA21}">
      <dgm:prSet/>
      <dgm:spPr/>
      <dgm:t>
        <a:bodyPr/>
        <a:lstStyle/>
        <a:p>
          <a:endParaRPr lang="es-VE"/>
        </a:p>
      </dgm:t>
    </dgm:pt>
    <dgm:pt modelId="{0571EE9B-48B8-44EB-AE30-5C4771C6572A}" type="pres">
      <dgm:prSet presAssocID="{03AA7172-301C-4755-96A3-617319779453}" presName="Name0" presStyleCnt="0">
        <dgm:presLayoutVars>
          <dgm:dir/>
          <dgm:resizeHandles val="exact"/>
        </dgm:presLayoutVars>
      </dgm:prSet>
      <dgm:spPr/>
    </dgm:pt>
    <dgm:pt modelId="{7CF52256-AA4C-4B61-878A-E469C4CD3F23}" type="pres">
      <dgm:prSet presAssocID="{03AA7172-301C-4755-96A3-617319779453}" presName="vNodes" presStyleCnt="0"/>
      <dgm:spPr/>
    </dgm:pt>
    <dgm:pt modelId="{5D7B2760-0630-4FE8-99AC-50DEE2625AA2}" type="pres">
      <dgm:prSet presAssocID="{AAE144F9-7B96-4690-920F-4B25D8FF09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7E561AA-F783-4C8A-9CDC-77436AFA642F}" type="pres">
      <dgm:prSet presAssocID="{B36BD85D-D21E-4387-8E95-EDDBAFDF4DB0}" presName="spacerT" presStyleCnt="0"/>
      <dgm:spPr/>
    </dgm:pt>
    <dgm:pt modelId="{5A720127-70C7-4F70-8FF3-50609E63978E}" type="pres">
      <dgm:prSet presAssocID="{B36BD85D-D21E-4387-8E95-EDDBAFDF4DB0}" presName="sibTrans" presStyleLbl="sibTrans2D1" presStyleIdx="0" presStyleCnt="2"/>
      <dgm:spPr/>
      <dgm:t>
        <a:bodyPr/>
        <a:lstStyle/>
        <a:p>
          <a:endParaRPr lang="es-VE"/>
        </a:p>
      </dgm:t>
    </dgm:pt>
    <dgm:pt modelId="{B683E847-4F0E-4306-A58A-D76C76E513FE}" type="pres">
      <dgm:prSet presAssocID="{B36BD85D-D21E-4387-8E95-EDDBAFDF4DB0}" presName="spacerB" presStyleCnt="0"/>
      <dgm:spPr/>
    </dgm:pt>
    <dgm:pt modelId="{F078B88F-E039-447A-BE45-D59DC7D2AD35}" type="pres">
      <dgm:prSet presAssocID="{D8092047-9176-4673-9D41-6936E4495D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DBDE38E-E310-49A1-AA21-CD284F57B337}" type="pres">
      <dgm:prSet presAssocID="{03AA7172-301C-4755-96A3-617319779453}" presName="sibTransLast" presStyleLbl="sibTrans2D1" presStyleIdx="1" presStyleCnt="2"/>
      <dgm:spPr/>
      <dgm:t>
        <a:bodyPr/>
        <a:lstStyle/>
        <a:p>
          <a:endParaRPr lang="es-VE"/>
        </a:p>
      </dgm:t>
    </dgm:pt>
    <dgm:pt modelId="{91285BC9-6568-460D-8B09-A0E89697C59A}" type="pres">
      <dgm:prSet presAssocID="{03AA7172-301C-4755-96A3-617319779453}" presName="connectorText" presStyleLbl="sibTrans2D1" presStyleIdx="1" presStyleCnt="2"/>
      <dgm:spPr/>
      <dgm:t>
        <a:bodyPr/>
        <a:lstStyle/>
        <a:p>
          <a:endParaRPr lang="es-VE"/>
        </a:p>
      </dgm:t>
    </dgm:pt>
    <dgm:pt modelId="{795D37B6-A702-42DB-82C8-587D413B0454}" type="pres">
      <dgm:prSet presAssocID="{03AA7172-301C-4755-96A3-61731977945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8A3DABD8-26A1-44FE-AC09-9A5F1BB7AA21}" srcId="{03AA7172-301C-4755-96A3-617319779453}" destId="{3B1AE3CC-DFDB-42ED-B09D-1AE3D7010175}" srcOrd="2" destOrd="0" parTransId="{8481B324-ED85-40DA-B56B-3C0E562C6E07}" sibTransId="{0478A702-E470-4C00-869D-5977797AB7CC}"/>
    <dgm:cxn modelId="{73763BB7-BD47-4CF7-8C84-B3A3806A9E4A}" type="presOf" srcId="{536A7BF4-D10C-44CC-950E-CA87FEEA537E}" destId="{91285BC9-6568-460D-8B09-A0E89697C59A}" srcOrd="1" destOrd="0" presId="urn:microsoft.com/office/officeart/2005/8/layout/equation2"/>
    <dgm:cxn modelId="{001B669B-8469-4995-A87D-8B7F5CB84A69}" type="presOf" srcId="{D8092047-9176-4673-9D41-6936E4495D66}" destId="{F078B88F-E039-447A-BE45-D59DC7D2AD35}" srcOrd="0" destOrd="0" presId="urn:microsoft.com/office/officeart/2005/8/layout/equation2"/>
    <dgm:cxn modelId="{D079E718-9152-46B6-ACC4-76FFB52EE6D8}" type="presOf" srcId="{03AA7172-301C-4755-96A3-617319779453}" destId="{0571EE9B-48B8-44EB-AE30-5C4771C6572A}" srcOrd="0" destOrd="0" presId="urn:microsoft.com/office/officeart/2005/8/layout/equation2"/>
    <dgm:cxn modelId="{F527163D-41D8-49F5-BA94-AC06D7B4BFAA}" type="presOf" srcId="{536A7BF4-D10C-44CC-950E-CA87FEEA537E}" destId="{EDBDE38E-E310-49A1-AA21-CD284F57B337}" srcOrd="0" destOrd="0" presId="urn:microsoft.com/office/officeart/2005/8/layout/equation2"/>
    <dgm:cxn modelId="{CABFEDBC-FE03-45D3-820C-78B91EC3DB46}" srcId="{03AA7172-301C-4755-96A3-617319779453}" destId="{AAE144F9-7B96-4690-920F-4B25D8FF09DB}" srcOrd="0" destOrd="0" parTransId="{01682440-ECC6-4FB0-8671-271CA6183AB7}" sibTransId="{B36BD85D-D21E-4387-8E95-EDDBAFDF4DB0}"/>
    <dgm:cxn modelId="{83171BAE-C7A8-4C2B-9902-58967A841CCF}" type="presOf" srcId="{B36BD85D-D21E-4387-8E95-EDDBAFDF4DB0}" destId="{5A720127-70C7-4F70-8FF3-50609E63978E}" srcOrd="0" destOrd="0" presId="urn:microsoft.com/office/officeart/2005/8/layout/equation2"/>
    <dgm:cxn modelId="{B99819AD-0A1B-447A-ACA9-CD790E1BF6A5}" type="presOf" srcId="{AAE144F9-7B96-4690-920F-4B25D8FF09DB}" destId="{5D7B2760-0630-4FE8-99AC-50DEE2625AA2}" srcOrd="0" destOrd="0" presId="urn:microsoft.com/office/officeart/2005/8/layout/equation2"/>
    <dgm:cxn modelId="{0DD96197-BF10-4BCF-A3D0-CFB32C263B90}" srcId="{03AA7172-301C-4755-96A3-617319779453}" destId="{D8092047-9176-4673-9D41-6936E4495D66}" srcOrd="1" destOrd="0" parTransId="{72FAE278-9F7E-4472-AD3A-9D9ECE15FEC6}" sibTransId="{536A7BF4-D10C-44CC-950E-CA87FEEA537E}"/>
    <dgm:cxn modelId="{0449F70A-20CD-4948-AF5A-24A3F0526D7E}" type="presOf" srcId="{3B1AE3CC-DFDB-42ED-B09D-1AE3D7010175}" destId="{795D37B6-A702-42DB-82C8-587D413B0454}" srcOrd="0" destOrd="0" presId="urn:microsoft.com/office/officeart/2005/8/layout/equation2"/>
    <dgm:cxn modelId="{28E178B5-4A7E-4CA4-8797-05DDCF574B45}" type="presParOf" srcId="{0571EE9B-48B8-44EB-AE30-5C4771C6572A}" destId="{7CF52256-AA4C-4B61-878A-E469C4CD3F23}" srcOrd="0" destOrd="0" presId="urn:microsoft.com/office/officeart/2005/8/layout/equation2"/>
    <dgm:cxn modelId="{E418685A-9C24-42A2-AB43-6B44CB02501B}" type="presParOf" srcId="{7CF52256-AA4C-4B61-878A-E469C4CD3F23}" destId="{5D7B2760-0630-4FE8-99AC-50DEE2625AA2}" srcOrd="0" destOrd="0" presId="urn:microsoft.com/office/officeart/2005/8/layout/equation2"/>
    <dgm:cxn modelId="{5CA96F24-4541-4C90-9C24-F175E2C5C3B8}" type="presParOf" srcId="{7CF52256-AA4C-4B61-878A-E469C4CD3F23}" destId="{77E561AA-F783-4C8A-9CDC-77436AFA642F}" srcOrd="1" destOrd="0" presId="urn:microsoft.com/office/officeart/2005/8/layout/equation2"/>
    <dgm:cxn modelId="{91EDC8A1-E486-4D5A-B283-FAC6BEC248B7}" type="presParOf" srcId="{7CF52256-AA4C-4B61-878A-E469C4CD3F23}" destId="{5A720127-70C7-4F70-8FF3-50609E63978E}" srcOrd="2" destOrd="0" presId="urn:microsoft.com/office/officeart/2005/8/layout/equation2"/>
    <dgm:cxn modelId="{75803AEF-4AB4-4BCD-9407-FFC7604BCC3C}" type="presParOf" srcId="{7CF52256-AA4C-4B61-878A-E469C4CD3F23}" destId="{B683E847-4F0E-4306-A58A-D76C76E513FE}" srcOrd="3" destOrd="0" presId="urn:microsoft.com/office/officeart/2005/8/layout/equation2"/>
    <dgm:cxn modelId="{42590E3F-C28B-4D05-9B62-EF4DEF0AD1D0}" type="presParOf" srcId="{7CF52256-AA4C-4B61-878A-E469C4CD3F23}" destId="{F078B88F-E039-447A-BE45-D59DC7D2AD35}" srcOrd="4" destOrd="0" presId="urn:microsoft.com/office/officeart/2005/8/layout/equation2"/>
    <dgm:cxn modelId="{BCCA3CA8-9FC5-4563-A550-2464A94D7AAA}" type="presParOf" srcId="{0571EE9B-48B8-44EB-AE30-5C4771C6572A}" destId="{EDBDE38E-E310-49A1-AA21-CD284F57B337}" srcOrd="1" destOrd="0" presId="urn:microsoft.com/office/officeart/2005/8/layout/equation2"/>
    <dgm:cxn modelId="{68B95D93-0D76-43DF-90A6-7AF285EE2E73}" type="presParOf" srcId="{EDBDE38E-E310-49A1-AA21-CD284F57B337}" destId="{91285BC9-6568-460D-8B09-A0E89697C59A}" srcOrd="0" destOrd="0" presId="urn:microsoft.com/office/officeart/2005/8/layout/equation2"/>
    <dgm:cxn modelId="{DA8DA540-4EF0-4F35-91D7-3FDB5DD948CB}" type="presParOf" srcId="{0571EE9B-48B8-44EB-AE30-5C4771C6572A}" destId="{795D37B6-A702-42DB-82C8-587D413B045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AA7172-301C-4755-96A3-617319779453}" type="doc">
      <dgm:prSet loTypeId="urn:microsoft.com/office/officeart/2005/8/layout/equation2" loCatId="process" qsTypeId="urn:microsoft.com/office/officeart/2005/8/quickstyle/3d1" qsCatId="3D" csTypeId="urn:microsoft.com/office/officeart/2005/8/colors/colorful5" csCatId="colorful" phldr="1"/>
      <dgm:spPr/>
    </dgm:pt>
    <dgm:pt modelId="{AAE144F9-7B96-4690-920F-4B25D8FF09DB}">
      <dgm:prSet phldrT="[Texto]" custT="1"/>
      <dgm:spPr/>
      <dgm:t>
        <a:bodyPr/>
        <a:lstStyle/>
        <a:p>
          <a:r>
            <a:rPr lang="es-VE" sz="1800" b="1" dirty="0" smtClean="0">
              <a:solidFill>
                <a:schemeClr val="bg1"/>
              </a:solidFill>
              <a:effectLst/>
            </a:rPr>
            <a:t>Lluvia</a:t>
          </a:r>
          <a:endParaRPr lang="es-VE" sz="1500" b="1" dirty="0">
            <a:solidFill>
              <a:schemeClr val="bg1"/>
            </a:solidFill>
            <a:effectLst/>
          </a:endParaRPr>
        </a:p>
      </dgm:t>
    </dgm:pt>
    <dgm:pt modelId="{01682440-ECC6-4FB0-8671-271CA6183AB7}" type="parTrans" cxnId="{CABFEDBC-FE03-45D3-820C-78B91EC3DB46}">
      <dgm:prSet/>
      <dgm:spPr/>
      <dgm:t>
        <a:bodyPr/>
        <a:lstStyle/>
        <a:p>
          <a:endParaRPr lang="es-VE"/>
        </a:p>
      </dgm:t>
    </dgm:pt>
    <dgm:pt modelId="{B36BD85D-D21E-4387-8E95-EDDBAFDF4DB0}" type="sibTrans" cxnId="{CABFEDBC-FE03-45D3-820C-78B91EC3DB46}">
      <dgm:prSet/>
      <dgm:spPr/>
      <dgm:t>
        <a:bodyPr/>
        <a:lstStyle/>
        <a:p>
          <a:endParaRPr lang="es-VE"/>
        </a:p>
      </dgm:t>
    </dgm:pt>
    <dgm:pt modelId="{D8092047-9176-4673-9D41-6936E4495D66}">
      <dgm:prSet phldrT="[Texto]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s-VE" b="1" strike="sngStrike" dirty="0" smtClean="0">
              <a:solidFill>
                <a:schemeClr val="bg1"/>
              </a:solidFill>
            </a:rPr>
            <a:t>Caudales</a:t>
          </a:r>
          <a:endParaRPr lang="es-VE" b="1" strike="sngStrike" dirty="0">
            <a:solidFill>
              <a:schemeClr val="bg1"/>
            </a:solidFill>
          </a:endParaRPr>
        </a:p>
      </dgm:t>
    </dgm:pt>
    <dgm:pt modelId="{72FAE278-9F7E-4472-AD3A-9D9ECE15FEC6}" type="parTrans" cxnId="{0DD96197-BF10-4BCF-A3D0-CFB32C263B90}">
      <dgm:prSet/>
      <dgm:spPr/>
      <dgm:t>
        <a:bodyPr/>
        <a:lstStyle/>
        <a:p>
          <a:endParaRPr lang="es-VE"/>
        </a:p>
      </dgm:t>
    </dgm:pt>
    <dgm:pt modelId="{536A7BF4-D10C-44CC-950E-CA87FEEA537E}" type="sibTrans" cxnId="{0DD96197-BF10-4BCF-A3D0-CFB32C263B90}">
      <dgm:prSet/>
      <dgm:spPr/>
      <dgm:t>
        <a:bodyPr/>
        <a:lstStyle/>
        <a:p>
          <a:endParaRPr lang="es-VE"/>
        </a:p>
      </dgm:t>
    </dgm:pt>
    <dgm:pt modelId="{3B1AE3CC-DFDB-42ED-B09D-1AE3D7010175}">
      <dgm:prSet phldrT="[Texto]"/>
      <dgm:spPr/>
      <dgm:t>
        <a:bodyPr/>
        <a:lstStyle/>
        <a:p>
          <a:r>
            <a:rPr lang="es-VE" dirty="0" smtClean="0"/>
            <a:t>Cuenca </a:t>
          </a:r>
          <a:r>
            <a:rPr lang="es-VE" dirty="0" smtClean="0"/>
            <a:t>sin </a:t>
          </a:r>
          <a:r>
            <a:rPr lang="es-VE" dirty="0" smtClean="0"/>
            <a:t>información</a:t>
          </a:r>
          <a:endParaRPr lang="es-VE" dirty="0"/>
        </a:p>
      </dgm:t>
    </dgm:pt>
    <dgm:pt modelId="{8481B324-ED85-40DA-B56B-3C0E562C6E07}" type="parTrans" cxnId="{8A3DABD8-26A1-44FE-AC09-9A5F1BB7AA21}">
      <dgm:prSet/>
      <dgm:spPr/>
      <dgm:t>
        <a:bodyPr/>
        <a:lstStyle/>
        <a:p>
          <a:endParaRPr lang="es-VE"/>
        </a:p>
      </dgm:t>
    </dgm:pt>
    <dgm:pt modelId="{0478A702-E470-4C00-869D-5977797AB7CC}" type="sibTrans" cxnId="{8A3DABD8-26A1-44FE-AC09-9A5F1BB7AA21}">
      <dgm:prSet/>
      <dgm:spPr/>
      <dgm:t>
        <a:bodyPr/>
        <a:lstStyle/>
        <a:p>
          <a:endParaRPr lang="es-VE"/>
        </a:p>
      </dgm:t>
    </dgm:pt>
    <dgm:pt modelId="{0571EE9B-48B8-44EB-AE30-5C4771C6572A}" type="pres">
      <dgm:prSet presAssocID="{03AA7172-301C-4755-96A3-617319779453}" presName="Name0" presStyleCnt="0">
        <dgm:presLayoutVars>
          <dgm:dir/>
          <dgm:resizeHandles val="exact"/>
        </dgm:presLayoutVars>
      </dgm:prSet>
      <dgm:spPr/>
    </dgm:pt>
    <dgm:pt modelId="{7CF52256-AA4C-4B61-878A-E469C4CD3F23}" type="pres">
      <dgm:prSet presAssocID="{03AA7172-301C-4755-96A3-617319779453}" presName="vNodes" presStyleCnt="0"/>
      <dgm:spPr/>
    </dgm:pt>
    <dgm:pt modelId="{5D7B2760-0630-4FE8-99AC-50DEE2625AA2}" type="pres">
      <dgm:prSet presAssocID="{AAE144F9-7B96-4690-920F-4B25D8FF09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7E561AA-F783-4C8A-9CDC-77436AFA642F}" type="pres">
      <dgm:prSet presAssocID="{B36BD85D-D21E-4387-8E95-EDDBAFDF4DB0}" presName="spacerT" presStyleCnt="0"/>
      <dgm:spPr/>
    </dgm:pt>
    <dgm:pt modelId="{5A720127-70C7-4F70-8FF3-50609E63978E}" type="pres">
      <dgm:prSet presAssocID="{B36BD85D-D21E-4387-8E95-EDDBAFDF4DB0}" presName="sibTrans" presStyleLbl="sibTrans2D1" presStyleIdx="0" presStyleCnt="2"/>
      <dgm:spPr/>
      <dgm:t>
        <a:bodyPr/>
        <a:lstStyle/>
        <a:p>
          <a:endParaRPr lang="es-VE"/>
        </a:p>
      </dgm:t>
    </dgm:pt>
    <dgm:pt modelId="{B683E847-4F0E-4306-A58A-D76C76E513FE}" type="pres">
      <dgm:prSet presAssocID="{B36BD85D-D21E-4387-8E95-EDDBAFDF4DB0}" presName="spacerB" presStyleCnt="0"/>
      <dgm:spPr/>
    </dgm:pt>
    <dgm:pt modelId="{F078B88F-E039-447A-BE45-D59DC7D2AD35}" type="pres">
      <dgm:prSet presAssocID="{D8092047-9176-4673-9D41-6936E4495D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DBDE38E-E310-49A1-AA21-CD284F57B337}" type="pres">
      <dgm:prSet presAssocID="{03AA7172-301C-4755-96A3-617319779453}" presName="sibTransLast" presStyleLbl="sibTrans2D1" presStyleIdx="1" presStyleCnt="2"/>
      <dgm:spPr/>
      <dgm:t>
        <a:bodyPr/>
        <a:lstStyle/>
        <a:p>
          <a:endParaRPr lang="es-VE"/>
        </a:p>
      </dgm:t>
    </dgm:pt>
    <dgm:pt modelId="{91285BC9-6568-460D-8B09-A0E89697C59A}" type="pres">
      <dgm:prSet presAssocID="{03AA7172-301C-4755-96A3-617319779453}" presName="connectorText" presStyleLbl="sibTrans2D1" presStyleIdx="1" presStyleCnt="2"/>
      <dgm:spPr/>
      <dgm:t>
        <a:bodyPr/>
        <a:lstStyle/>
        <a:p>
          <a:endParaRPr lang="es-VE"/>
        </a:p>
      </dgm:t>
    </dgm:pt>
    <dgm:pt modelId="{795D37B6-A702-42DB-82C8-587D413B0454}" type="pres">
      <dgm:prSet presAssocID="{03AA7172-301C-4755-96A3-61731977945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CE7F1A5-70E9-4B28-A55C-E773E29BB383}" type="presOf" srcId="{536A7BF4-D10C-44CC-950E-CA87FEEA537E}" destId="{EDBDE38E-E310-49A1-AA21-CD284F57B337}" srcOrd="0" destOrd="0" presId="urn:microsoft.com/office/officeart/2005/8/layout/equation2"/>
    <dgm:cxn modelId="{8A3DABD8-26A1-44FE-AC09-9A5F1BB7AA21}" srcId="{03AA7172-301C-4755-96A3-617319779453}" destId="{3B1AE3CC-DFDB-42ED-B09D-1AE3D7010175}" srcOrd="2" destOrd="0" parTransId="{8481B324-ED85-40DA-B56B-3C0E562C6E07}" sibTransId="{0478A702-E470-4C00-869D-5977797AB7CC}"/>
    <dgm:cxn modelId="{818EBA1D-494F-45DC-A553-FAD84E638A52}" type="presOf" srcId="{D8092047-9176-4673-9D41-6936E4495D66}" destId="{F078B88F-E039-447A-BE45-D59DC7D2AD35}" srcOrd="0" destOrd="0" presId="urn:microsoft.com/office/officeart/2005/8/layout/equation2"/>
    <dgm:cxn modelId="{A7A21E72-1E2E-4AF5-801C-15C770C0028F}" type="presOf" srcId="{03AA7172-301C-4755-96A3-617319779453}" destId="{0571EE9B-48B8-44EB-AE30-5C4771C6572A}" srcOrd="0" destOrd="0" presId="urn:microsoft.com/office/officeart/2005/8/layout/equation2"/>
    <dgm:cxn modelId="{C2620CFD-207F-46DA-AC9A-1DC641E32123}" type="presOf" srcId="{536A7BF4-D10C-44CC-950E-CA87FEEA537E}" destId="{91285BC9-6568-460D-8B09-A0E89697C59A}" srcOrd="1" destOrd="0" presId="urn:microsoft.com/office/officeart/2005/8/layout/equation2"/>
    <dgm:cxn modelId="{061E51EE-1E34-4B91-BF4D-048E7BB850F9}" type="presOf" srcId="{AAE144F9-7B96-4690-920F-4B25D8FF09DB}" destId="{5D7B2760-0630-4FE8-99AC-50DEE2625AA2}" srcOrd="0" destOrd="0" presId="urn:microsoft.com/office/officeart/2005/8/layout/equation2"/>
    <dgm:cxn modelId="{CABFEDBC-FE03-45D3-820C-78B91EC3DB46}" srcId="{03AA7172-301C-4755-96A3-617319779453}" destId="{AAE144F9-7B96-4690-920F-4B25D8FF09DB}" srcOrd="0" destOrd="0" parTransId="{01682440-ECC6-4FB0-8671-271CA6183AB7}" sibTransId="{B36BD85D-D21E-4387-8E95-EDDBAFDF4DB0}"/>
    <dgm:cxn modelId="{B2C08DEA-7305-4BAE-93F4-493EE492626E}" type="presOf" srcId="{B36BD85D-D21E-4387-8E95-EDDBAFDF4DB0}" destId="{5A720127-70C7-4F70-8FF3-50609E63978E}" srcOrd="0" destOrd="0" presId="urn:microsoft.com/office/officeart/2005/8/layout/equation2"/>
    <dgm:cxn modelId="{0DD96197-BF10-4BCF-A3D0-CFB32C263B90}" srcId="{03AA7172-301C-4755-96A3-617319779453}" destId="{D8092047-9176-4673-9D41-6936E4495D66}" srcOrd="1" destOrd="0" parTransId="{72FAE278-9F7E-4472-AD3A-9D9ECE15FEC6}" sibTransId="{536A7BF4-D10C-44CC-950E-CA87FEEA537E}"/>
    <dgm:cxn modelId="{D3C8FC89-37E2-4B8E-920D-EDE244DE00EF}" type="presOf" srcId="{3B1AE3CC-DFDB-42ED-B09D-1AE3D7010175}" destId="{795D37B6-A702-42DB-82C8-587D413B0454}" srcOrd="0" destOrd="0" presId="urn:microsoft.com/office/officeart/2005/8/layout/equation2"/>
    <dgm:cxn modelId="{000AF418-F8AA-42C2-96B8-D446EE33AAAE}" type="presParOf" srcId="{0571EE9B-48B8-44EB-AE30-5C4771C6572A}" destId="{7CF52256-AA4C-4B61-878A-E469C4CD3F23}" srcOrd="0" destOrd="0" presId="urn:microsoft.com/office/officeart/2005/8/layout/equation2"/>
    <dgm:cxn modelId="{2CAC4793-19D1-4802-B146-6FB2A6566201}" type="presParOf" srcId="{7CF52256-AA4C-4B61-878A-E469C4CD3F23}" destId="{5D7B2760-0630-4FE8-99AC-50DEE2625AA2}" srcOrd="0" destOrd="0" presId="urn:microsoft.com/office/officeart/2005/8/layout/equation2"/>
    <dgm:cxn modelId="{34F63E19-7DEF-4C3E-9885-A407DE5437C9}" type="presParOf" srcId="{7CF52256-AA4C-4B61-878A-E469C4CD3F23}" destId="{77E561AA-F783-4C8A-9CDC-77436AFA642F}" srcOrd="1" destOrd="0" presId="urn:microsoft.com/office/officeart/2005/8/layout/equation2"/>
    <dgm:cxn modelId="{C0965153-337C-4474-93A2-89E8921A204B}" type="presParOf" srcId="{7CF52256-AA4C-4B61-878A-E469C4CD3F23}" destId="{5A720127-70C7-4F70-8FF3-50609E63978E}" srcOrd="2" destOrd="0" presId="urn:microsoft.com/office/officeart/2005/8/layout/equation2"/>
    <dgm:cxn modelId="{C354C9D2-E3D8-45F0-B25D-97C7050CBAC4}" type="presParOf" srcId="{7CF52256-AA4C-4B61-878A-E469C4CD3F23}" destId="{B683E847-4F0E-4306-A58A-D76C76E513FE}" srcOrd="3" destOrd="0" presId="urn:microsoft.com/office/officeart/2005/8/layout/equation2"/>
    <dgm:cxn modelId="{076032AE-902A-4246-B45B-FB299BE52BC1}" type="presParOf" srcId="{7CF52256-AA4C-4B61-878A-E469C4CD3F23}" destId="{F078B88F-E039-447A-BE45-D59DC7D2AD35}" srcOrd="4" destOrd="0" presId="urn:microsoft.com/office/officeart/2005/8/layout/equation2"/>
    <dgm:cxn modelId="{D95C906E-EA6B-498B-8B49-21207D48E091}" type="presParOf" srcId="{0571EE9B-48B8-44EB-AE30-5C4771C6572A}" destId="{EDBDE38E-E310-49A1-AA21-CD284F57B337}" srcOrd="1" destOrd="0" presId="urn:microsoft.com/office/officeart/2005/8/layout/equation2"/>
    <dgm:cxn modelId="{202401C5-DCB3-481A-88A0-346831BF0CD7}" type="presParOf" srcId="{EDBDE38E-E310-49A1-AA21-CD284F57B337}" destId="{91285BC9-6568-460D-8B09-A0E89697C59A}" srcOrd="0" destOrd="0" presId="urn:microsoft.com/office/officeart/2005/8/layout/equation2"/>
    <dgm:cxn modelId="{DC59CB38-BDD7-46BD-98EA-E62EE4379889}" type="presParOf" srcId="{0571EE9B-48B8-44EB-AE30-5C4771C6572A}" destId="{795D37B6-A702-42DB-82C8-587D413B045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83328-27BA-412C-A7D8-264A128038B6}" type="doc">
      <dgm:prSet loTypeId="urn:microsoft.com/office/officeart/2005/8/layout/gear1" loCatId="cycle" qsTypeId="urn:microsoft.com/office/officeart/2005/8/quickstyle/3d1" qsCatId="3D" csTypeId="urn:microsoft.com/office/officeart/2005/8/colors/colorful2" csCatId="colorful" phldr="1"/>
      <dgm:spPr/>
    </dgm:pt>
    <dgm:pt modelId="{3B0530C6-CE75-4D6E-8161-2B8C70CF90DA}">
      <dgm:prSet phldrT="[Texto]" custT="1"/>
      <dgm:spPr/>
      <dgm:t>
        <a:bodyPr/>
        <a:lstStyle/>
        <a:p>
          <a:r>
            <a:rPr lang="es-VE" sz="2000" b="1" dirty="0" smtClean="0"/>
            <a:t>Relación Tiempo - </a:t>
          </a:r>
          <a:r>
            <a:rPr lang="es-VE" sz="2000" b="1" dirty="0" err="1" smtClean="0"/>
            <a:t>Area</a:t>
          </a:r>
          <a:endParaRPr lang="es-VE" sz="2000" b="1" dirty="0"/>
        </a:p>
      </dgm:t>
    </dgm:pt>
    <dgm:pt modelId="{15FC5582-1FA5-4F48-8588-63A355F83383}" type="parTrans" cxnId="{7EE8C5B3-ABCC-4864-B576-FEF5E0B5D04C}">
      <dgm:prSet/>
      <dgm:spPr/>
      <dgm:t>
        <a:bodyPr/>
        <a:lstStyle/>
        <a:p>
          <a:endParaRPr lang="es-VE"/>
        </a:p>
      </dgm:t>
    </dgm:pt>
    <dgm:pt modelId="{77407185-06C6-4B22-983C-7DF9440B127C}" type="sibTrans" cxnId="{7EE8C5B3-ABCC-4864-B576-FEF5E0B5D04C}">
      <dgm:prSet/>
      <dgm:spPr/>
      <dgm:t>
        <a:bodyPr/>
        <a:lstStyle/>
        <a:p>
          <a:endParaRPr lang="es-VE"/>
        </a:p>
      </dgm:t>
    </dgm:pt>
    <dgm:pt modelId="{B25AFA4F-BC6E-4BBD-8890-F36A49F28AEB}">
      <dgm:prSet phldrT="[Texto]" custT="1"/>
      <dgm:spPr/>
      <dgm:t>
        <a:bodyPr/>
        <a:lstStyle/>
        <a:p>
          <a:r>
            <a:rPr lang="es-VE" sz="1600" b="1" dirty="0" smtClean="0"/>
            <a:t>Coeficiente de almacena-miento K</a:t>
          </a:r>
          <a:endParaRPr lang="es-VE" sz="1600" b="1" dirty="0"/>
        </a:p>
      </dgm:t>
    </dgm:pt>
    <dgm:pt modelId="{3AA125AC-8857-4F33-8C03-5FCABF2CC59F}" type="parTrans" cxnId="{F10F41D5-555E-408E-B4C4-86B4C5C0BEA8}">
      <dgm:prSet/>
      <dgm:spPr/>
      <dgm:t>
        <a:bodyPr/>
        <a:lstStyle/>
        <a:p>
          <a:endParaRPr lang="es-VE"/>
        </a:p>
      </dgm:t>
    </dgm:pt>
    <dgm:pt modelId="{B70A3289-0119-427F-8735-34AF0BEB1CF7}" type="sibTrans" cxnId="{F10F41D5-555E-408E-B4C4-86B4C5C0BEA8}">
      <dgm:prSet/>
      <dgm:spPr/>
      <dgm:t>
        <a:bodyPr/>
        <a:lstStyle/>
        <a:p>
          <a:endParaRPr lang="es-VE"/>
        </a:p>
      </dgm:t>
    </dgm:pt>
    <dgm:pt modelId="{3F01B4DB-36E2-4F4B-8782-96097AC833FC}">
      <dgm:prSet phldrT="[Texto]" custT="1"/>
      <dgm:spPr/>
      <dgm:t>
        <a:bodyPr/>
        <a:lstStyle/>
        <a:p>
          <a:r>
            <a:rPr lang="es-VE" sz="1400" b="1" dirty="0" smtClean="0"/>
            <a:t>Tiempo de concentración</a:t>
          </a:r>
          <a:endParaRPr lang="es-VE" sz="1400" b="1" dirty="0"/>
        </a:p>
      </dgm:t>
    </dgm:pt>
    <dgm:pt modelId="{5AA2386F-21A8-48BE-862B-66D25E86146C}" type="parTrans" cxnId="{5B51E343-144C-4108-A339-12484F67356E}">
      <dgm:prSet/>
      <dgm:spPr/>
      <dgm:t>
        <a:bodyPr/>
        <a:lstStyle/>
        <a:p>
          <a:endParaRPr lang="es-VE"/>
        </a:p>
      </dgm:t>
    </dgm:pt>
    <dgm:pt modelId="{859DD32E-9A15-4B88-9A1B-65AF5FA8DBE5}" type="sibTrans" cxnId="{5B51E343-144C-4108-A339-12484F67356E}">
      <dgm:prSet/>
      <dgm:spPr/>
      <dgm:t>
        <a:bodyPr/>
        <a:lstStyle/>
        <a:p>
          <a:endParaRPr lang="es-VE"/>
        </a:p>
      </dgm:t>
    </dgm:pt>
    <dgm:pt modelId="{C4FB0B7B-A64C-4721-8776-75A902910361}" type="pres">
      <dgm:prSet presAssocID="{A1883328-27BA-412C-A7D8-264A128038B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6F7A0C3-ED7B-41D2-9B48-5A59180D3A06}" type="pres">
      <dgm:prSet presAssocID="{3B0530C6-CE75-4D6E-8161-2B8C70CF90D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4975036-E23E-4C2F-A65E-A9427C0150B7}" type="pres">
      <dgm:prSet presAssocID="{3B0530C6-CE75-4D6E-8161-2B8C70CF90DA}" presName="gear1srcNode" presStyleLbl="node1" presStyleIdx="0" presStyleCnt="3"/>
      <dgm:spPr/>
      <dgm:t>
        <a:bodyPr/>
        <a:lstStyle/>
        <a:p>
          <a:endParaRPr lang="es-VE"/>
        </a:p>
      </dgm:t>
    </dgm:pt>
    <dgm:pt modelId="{1EB478CB-0580-4DFE-899D-EA1B64610147}" type="pres">
      <dgm:prSet presAssocID="{3B0530C6-CE75-4D6E-8161-2B8C70CF90DA}" presName="gear1dstNode" presStyleLbl="node1" presStyleIdx="0" presStyleCnt="3"/>
      <dgm:spPr/>
      <dgm:t>
        <a:bodyPr/>
        <a:lstStyle/>
        <a:p>
          <a:endParaRPr lang="es-VE"/>
        </a:p>
      </dgm:t>
    </dgm:pt>
    <dgm:pt modelId="{DB35FA4C-CDC1-40D1-BA34-B73634C7D394}" type="pres">
      <dgm:prSet presAssocID="{B25AFA4F-BC6E-4BBD-8890-F36A49F28AE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B080E2F-2CF6-4A02-BD0C-8B732E96D58F}" type="pres">
      <dgm:prSet presAssocID="{B25AFA4F-BC6E-4BBD-8890-F36A49F28AEB}" presName="gear2srcNode" presStyleLbl="node1" presStyleIdx="1" presStyleCnt="3"/>
      <dgm:spPr/>
      <dgm:t>
        <a:bodyPr/>
        <a:lstStyle/>
        <a:p>
          <a:endParaRPr lang="es-VE"/>
        </a:p>
      </dgm:t>
    </dgm:pt>
    <dgm:pt modelId="{9136B538-1450-456A-A555-2320A12462D3}" type="pres">
      <dgm:prSet presAssocID="{B25AFA4F-BC6E-4BBD-8890-F36A49F28AEB}" presName="gear2dstNode" presStyleLbl="node1" presStyleIdx="1" presStyleCnt="3"/>
      <dgm:spPr/>
      <dgm:t>
        <a:bodyPr/>
        <a:lstStyle/>
        <a:p>
          <a:endParaRPr lang="es-VE"/>
        </a:p>
      </dgm:t>
    </dgm:pt>
    <dgm:pt modelId="{F2DB1E55-64DA-4228-B74F-E1B861CFF72C}" type="pres">
      <dgm:prSet presAssocID="{3F01B4DB-36E2-4F4B-8782-96097AC833FC}" presName="gear3" presStyleLbl="node1" presStyleIdx="2" presStyleCnt="3"/>
      <dgm:spPr/>
      <dgm:t>
        <a:bodyPr/>
        <a:lstStyle/>
        <a:p>
          <a:endParaRPr lang="es-VE"/>
        </a:p>
      </dgm:t>
    </dgm:pt>
    <dgm:pt modelId="{114E8092-8245-4801-BC86-BBCBCC35C2D2}" type="pres">
      <dgm:prSet presAssocID="{3F01B4DB-36E2-4F4B-8782-96097AC833F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6AFBB13-8616-4C56-8C33-014BB5A5AB14}" type="pres">
      <dgm:prSet presAssocID="{3F01B4DB-36E2-4F4B-8782-96097AC833FC}" presName="gear3srcNode" presStyleLbl="node1" presStyleIdx="2" presStyleCnt="3"/>
      <dgm:spPr/>
      <dgm:t>
        <a:bodyPr/>
        <a:lstStyle/>
        <a:p>
          <a:endParaRPr lang="es-VE"/>
        </a:p>
      </dgm:t>
    </dgm:pt>
    <dgm:pt modelId="{F023297F-C447-45F3-9E3E-8F9A22CF929D}" type="pres">
      <dgm:prSet presAssocID="{3F01B4DB-36E2-4F4B-8782-96097AC833FC}" presName="gear3dstNode" presStyleLbl="node1" presStyleIdx="2" presStyleCnt="3"/>
      <dgm:spPr/>
      <dgm:t>
        <a:bodyPr/>
        <a:lstStyle/>
        <a:p>
          <a:endParaRPr lang="es-VE"/>
        </a:p>
      </dgm:t>
    </dgm:pt>
    <dgm:pt modelId="{BC13FAC3-DABD-4AD4-A00C-3AF1930BCA0E}" type="pres">
      <dgm:prSet presAssocID="{77407185-06C6-4B22-983C-7DF9440B127C}" presName="connector1" presStyleLbl="sibTrans2D1" presStyleIdx="0" presStyleCnt="3"/>
      <dgm:spPr/>
      <dgm:t>
        <a:bodyPr/>
        <a:lstStyle/>
        <a:p>
          <a:endParaRPr lang="es-VE"/>
        </a:p>
      </dgm:t>
    </dgm:pt>
    <dgm:pt modelId="{9D36BB57-C33D-4051-8882-1A529F9CD4E0}" type="pres">
      <dgm:prSet presAssocID="{B70A3289-0119-427F-8735-34AF0BEB1CF7}" presName="connector2" presStyleLbl="sibTrans2D1" presStyleIdx="1" presStyleCnt="3"/>
      <dgm:spPr/>
      <dgm:t>
        <a:bodyPr/>
        <a:lstStyle/>
        <a:p>
          <a:endParaRPr lang="es-VE"/>
        </a:p>
      </dgm:t>
    </dgm:pt>
    <dgm:pt modelId="{5DDE3F8B-BAFF-48A0-81AB-89CF8BE8FCA2}" type="pres">
      <dgm:prSet presAssocID="{859DD32E-9A15-4B88-9A1B-65AF5FA8DBE5}" presName="connector3" presStyleLbl="sibTrans2D1" presStyleIdx="2" presStyleCnt="3"/>
      <dgm:spPr/>
      <dgm:t>
        <a:bodyPr/>
        <a:lstStyle/>
        <a:p>
          <a:endParaRPr lang="es-VE"/>
        </a:p>
      </dgm:t>
    </dgm:pt>
  </dgm:ptLst>
  <dgm:cxnLst>
    <dgm:cxn modelId="{C3A3C5E4-545B-4BED-AA6A-66C4C4B9D856}" type="presOf" srcId="{77407185-06C6-4B22-983C-7DF9440B127C}" destId="{BC13FAC3-DABD-4AD4-A00C-3AF1930BCA0E}" srcOrd="0" destOrd="0" presId="urn:microsoft.com/office/officeart/2005/8/layout/gear1"/>
    <dgm:cxn modelId="{AB006772-F2A6-438F-B728-E9F1195FE087}" type="presOf" srcId="{A1883328-27BA-412C-A7D8-264A128038B6}" destId="{C4FB0B7B-A64C-4721-8776-75A902910361}" srcOrd="0" destOrd="0" presId="urn:microsoft.com/office/officeart/2005/8/layout/gear1"/>
    <dgm:cxn modelId="{AB75E649-A5A8-46DD-8A08-020613F0402C}" type="presOf" srcId="{3F01B4DB-36E2-4F4B-8782-96097AC833FC}" destId="{56AFBB13-8616-4C56-8C33-014BB5A5AB14}" srcOrd="2" destOrd="0" presId="urn:microsoft.com/office/officeart/2005/8/layout/gear1"/>
    <dgm:cxn modelId="{AB3E6E8C-E81C-419F-9E8E-F820C6D834FD}" type="presOf" srcId="{3F01B4DB-36E2-4F4B-8782-96097AC833FC}" destId="{114E8092-8245-4801-BC86-BBCBCC35C2D2}" srcOrd="1" destOrd="0" presId="urn:microsoft.com/office/officeart/2005/8/layout/gear1"/>
    <dgm:cxn modelId="{7EE8C5B3-ABCC-4864-B576-FEF5E0B5D04C}" srcId="{A1883328-27BA-412C-A7D8-264A128038B6}" destId="{3B0530C6-CE75-4D6E-8161-2B8C70CF90DA}" srcOrd="0" destOrd="0" parTransId="{15FC5582-1FA5-4F48-8588-63A355F83383}" sibTransId="{77407185-06C6-4B22-983C-7DF9440B127C}"/>
    <dgm:cxn modelId="{4EB17ED9-695A-468F-893A-535093A878EE}" type="presOf" srcId="{B25AFA4F-BC6E-4BBD-8890-F36A49F28AEB}" destId="{DB35FA4C-CDC1-40D1-BA34-B73634C7D394}" srcOrd="0" destOrd="0" presId="urn:microsoft.com/office/officeart/2005/8/layout/gear1"/>
    <dgm:cxn modelId="{20234C92-74D1-4426-8273-BF282DB37CEE}" type="presOf" srcId="{3B0530C6-CE75-4D6E-8161-2B8C70CF90DA}" destId="{D6F7A0C3-ED7B-41D2-9B48-5A59180D3A06}" srcOrd="0" destOrd="0" presId="urn:microsoft.com/office/officeart/2005/8/layout/gear1"/>
    <dgm:cxn modelId="{09430C3D-7553-4D22-A51E-9F243CB660B6}" type="presOf" srcId="{B25AFA4F-BC6E-4BBD-8890-F36A49F28AEB}" destId="{1B080E2F-2CF6-4A02-BD0C-8B732E96D58F}" srcOrd="1" destOrd="0" presId="urn:microsoft.com/office/officeart/2005/8/layout/gear1"/>
    <dgm:cxn modelId="{E64E5C0A-0564-4BA3-8049-478C470DA997}" type="presOf" srcId="{B70A3289-0119-427F-8735-34AF0BEB1CF7}" destId="{9D36BB57-C33D-4051-8882-1A529F9CD4E0}" srcOrd="0" destOrd="0" presId="urn:microsoft.com/office/officeart/2005/8/layout/gear1"/>
    <dgm:cxn modelId="{041F5F75-9000-4115-90C6-C8DA0F5CA1C3}" type="presOf" srcId="{3B0530C6-CE75-4D6E-8161-2B8C70CF90DA}" destId="{1EB478CB-0580-4DFE-899D-EA1B64610147}" srcOrd="2" destOrd="0" presId="urn:microsoft.com/office/officeart/2005/8/layout/gear1"/>
    <dgm:cxn modelId="{F10F41D5-555E-408E-B4C4-86B4C5C0BEA8}" srcId="{A1883328-27BA-412C-A7D8-264A128038B6}" destId="{B25AFA4F-BC6E-4BBD-8890-F36A49F28AEB}" srcOrd="1" destOrd="0" parTransId="{3AA125AC-8857-4F33-8C03-5FCABF2CC59F}" sibTransId="{B70A3289-0119-427F-8735-34AF0BEB1CF7}"/>
    <dgm:cxn modelId="{067A0872-8AFA-4222-840D-C2D22D9AC240}" type="presOf" srcId="{3F01B4DB-36E2-4F4B-8782-96097AC833FC}" destId="{F2DB1E55-64DA-4228-B74F-E1B861CFF72C}" srcOrd="0" destOrd="0" presId="urn:microsoft.com/office/officeart/2005/8/layout/gear1"/>
    <dgm:cxn modelId="{DB12EAEC-CF0B-4B96-9F0E-1B5816FCDCE7}" type="presOf" srcId="{3F01B4DB-36E2-4F4B-8782-96097AC833FC}" destId="{F023297F-C447-45F3-9E3E-8F9A22CF929D}" srcOrd="3" destOrd="0" presId="urn:microsoft.com/office/officeart/2005/8/layout/gear1"/>
    <dgm:cxn modelId="{3627AD2D-FF54-4C85-A08D-17445DA52ABE}" type="presOf" srcId="{B25AFA4F-BC6E-4BBD-8890-F36A49F28AEB}" destId="{9136B538-1450-456A-A555-2320A12462D3}" srcOrd="2" destOrd="0" presId="urn:microsoft.com/office/officeart/2005/8/layout/gear1"/>
    <dgm:cxn modelId="{5B51E343-144C-4108-A339-12484F67356E}" srcId="{A1883328-27BA-412C-A7D8-264A128038B6}" destId="{3F01B4DB-36E2-4F4B-8782-96097AC833FC}" srcOrd="2" destOrd="0" parTransId="{5AA2386F-21A8-48BE-862B-66D25E86146C}" sibTransId="{859DD32E-9A15-4B88-9A1B-65AF5FA8DBE5}"/>
    <dgm:cxn modelId="{E1E0A510-4D0C-4280-AE24-6673AB0E7D5F}" type="presOf" srcId="{3B0530C6-CE75-4D6E-8161-2B8C70CF90DA}" destId="{84975036-E23E-4C2F-A65E-A9427C0150B7}" srcOrd="1" destOrd="0" presId="urn:microsoft.com/office/officeart/2005/8/layout/gear1"/>
    <dgm:cxn modelId="{6C83B95E-EFA1-4A2A-BA73-B5C96F793645}" type="presOf" srcId="{859DD32E-9A15-4B88-9A1B-65AF5FA8DBE5}" destId="{5DDE3F8B-BAFF-48A0-81AB-89CF8BE8FCA2}" srcOrd="0" destOrd="0" presId="urn:microsoft.com/office/officeart/2005/8/layout/gear1"/>
    <dgm:cxn modelId="{5F66CB9B-8FF7-4EB8-B702-8168721CE9DB}" type="presParOf" srcId="{C4FB0B7B-A64C-4721-8776-75A902910361}" destId="{D6F7A0C3-ED7B-41D2-9B48-5A59180D3A06}" srcOrd="0" destOrd="0" presId="urn:microsoft.com/office/officeart/2005/8/layout/gear1"/>
    <dgm:cxn modelId="{DDA0F93A-1B1E-4261-99C2-786B1003F775}" type="presParOf" srcId="{C4FB0B7B-A64C-4721-8776-75A902910361}" destId="{84975036-E23E-4C2F-A65E-A9427C0150B7}" srcOrd="1" destOrd="0" presId="urn:microsoft.com/office/officeart/2005/8/layout/gear1"/>
    <dgm:cxn modelId="{DD09F451-6031-4971-A847-7AF6E6EAE37A}" type="presParOf" srcId="{C4FB0B7B-A64C-4721-8776-75A902910361}" destId="{1EB478CB-0580-4DFE-899D-EA1B64610147}" srcOrd="2" destOrd="0" presId="urn:microsoft.com/office/officeart/2005/8/layout/gear1"/>
    <dgm:cxn modelId="{D1C24C94-E49F-49E9-A780-A97CBA335738}" type="presParOf" srcId="{C4FB0B7B-A64C-4721-8776-75A902910361}" destId="{DB35FA4C-CDC1-40D1-BA34-B73634C7D394}" srcOrd="3" destOrd="0" presId="urn:microsoft.com/office/officeart/2005/8/layout/gear1"/>
    <dgm:cxn modelId="{A26B6D70-1998-457C-859A-DD4AD94CDE7A}" type="presParOf" srcId="{C4FB0B7B-A64C-4721-8776-75A902910361}" destId="{1B080E2F-2CF6-4A02-BD0C-8B732E96D58F}" srcOrd="4" destOrd="0" presId="urn:microsoft.com/office/officeart/2005/8/layout/gear1"/>
    <dgm:cxn modelId="{E8C3317F-41F7-43D5-9DE1-D7239D419696}" type="presParOf" srcId="{C4FB0B7B-A64C-4721-8776-75A902910361}" destId="{9136B538-1450-456A-A555-2320A12462D3}" srcOrd="5" destOrd="0" presId="urn:microsoft.com/office/officeart/2005/8/layout/gear1"/>
    <dgm:cxn modelId="{0B3A7961-300A-4A61-9446-02453CA140B7}" type="presParOf" srcId="{C4FB0B7B-A64C-4721-8776-75A902910361}" destId="{F2DB1E55-64DA-4228-B74F-E1B861CFF72C}" srcOrd="6" destOrd="0" presId="urn:microsoft.com/office/officeart/2005/8/layout/gear1"/>
    <dgm:cxn modelId="{FBFF196A-5F35-414D-A3FE-5BE5E68AB4DE}" type="presParOf" srcId="{C4FB0B7B-A64C-4721-8776-75A902910361}" destId="{114E8092-8245-4801-BC86-BBCBCC35C2D2}" srcOrd="7" destOrd="0" presId="urn:microsoft.com/office/officeart/2005/8/layout/gear1"/>
    <dgm:cxn modelId="{E5C27BD6-F882-4887-A6DE-3D3A63FD3D25}" type="presParOf" srcId="{C4FB0B7B-A64C-4721-8776-75A902910361}" destId="{56AFBB13-8616-4C56-8C33-014BB5A5AB14}" srcOrd="8" destOrd="0" presId="urn:microsoft.com/office/officeart/2005/8/layout/gear1"/>
    <dgm:cxn modelId="{08AB5EC4-E0E3-4B90-A58C-213033CF1A88}" type="presParOf" srcId="{C4FB0B7B-A64C-4721-8776-75A902910361}" destId="{F023297F-C447-45F3-9E3E-8F9A22CF929D}" srcOrd="9" destOrd="0" presId="urn:microsoft.com/office/officeart/2005/8/layout/gear1"/>
    <dgm:cxn modelId="{EC4C2361-BA22-4F34-AC5B-FA173B54D388}" type="presParOf" srcId="{C4FB0B7B-A64C-4721-8776-75A902910361}" destId="{BC13FAC3-DABD-4AD4-A00C-3AF1930BCA0E}" srcOrd="10" destOrd="0" presId="urn:microsoft.com/office/officeart/2005/8/layout/gear1"/>
    <dgm:cxn modelId="{770C57FF-8475-4C0B-B791-7EEDB2E94B65}" type="presParOf" srcId="{C4FB0B7B-A64C-4721-8776-75A902910361}" destId="{9D36BB57-C33D-4051-8882-1A529F9CD4E0}" srcOrd="11" destOrd="0" presId="urn:microsoft.com/office/officeart/2005/8/layout/gear1"/>
    <dgm:cxn modelId="{045B594F-69B2-4F0D-B093-2190B358CCBF}" type="presParOf" srcId="{C4FB0B7B-A64C-4721-8776-75A902910361}" destId="{5DDE3F8B-BAFF-48A0-81AB-89CF8BE8FCA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1C0E32-D451-448B-BFA2-CCF95CF91C46}" type="doc">
      <dgm:prSet loTypeId="urn:microsoft.com/office/officeart/2005/8/layout/process5" loCatId="process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VE"/>
        </a:p>
      </dgm:t>
    </dgm:pt>
    <dgm:pt modelId="{1F382868-56E8-499B-BDEA-33E1D7CE4554}">
      <dgm:prSet phldrT="[Texto]"/>
      <dgm:spPr/>
      <dgm:t>
        <a:bodyPr/>
        <a:lstStyle/>
        <a:p>
          <a:r>
            <a:rPr lang="es-VE" dirty="0" smtClean="0"/>
            <a:t>Dividir la cuenca en varias </a:t>
          </a:r>
          <a:r>
            <a:rPr lang="es-VE" dirty="0" err="1" smtClean="0"/>
            <a:t>subcuencas</a:t>
          </a:r>
          <a:r>
            <a:rPr lang="es-VE" dirty="0" smtClean="0"/>
            <a:t> (</a:t>
          </a:r>
          <a:r>
            <a:rPr lang="es-VE" b="1" u="sng" dirty="0" smtClean="0"/>
            <a:t>trazado de </a:t>
          </a:r>
          <a:r>
            <a:rPr lang="es-VE" b="1" u="sng" dirty="0" err="1" smtClean="0"/>
            <a:t>isocronas</a:t>
          </a:r>
          <a:r>
            <a:rPr lang="es-VE" dirty="0" smtClean="0"/>
            <a:t>)</a:t>
          </a:r>
          <a:endParaRPr lang="es-VE" dirty="0"/>
        </a:p>
      </dgm:t>
    </dgm:pt>
    <dgm:pt modelId="{B4412155-DC10-4C54-ABE1-0FB35BFB799A}" type="parTrans" cxnId="{A4BC03DB-3DB7-44CB-8083-17DBA606659F}">
      <dgm:prSet/>
      <dgm:spPr/>
      <dgm:t>
        <a:bodyPr/>
        <a:lstStyle/>
        <a:p>
          <a:endParaRPr lang="es-VE"/>
        </a:p>
      </dgm:t>
    </dgm:pt>
    <dgm:pt modelId="{03B6A71F-B864-4902-AE09-B87E6EFAE4A8}" type="sibTrans" cxnId="{A4BC03DB-3DB7-44CB-8083-17DBA606659F}">
      <dgm:prSet/>
      <dgm:spPr/>
      <dgm:t>
        <a:bodyPr/>
        <a:lstStyle/>
        <a:p>
          <a:endParaRPr lang="es-VE"/>
        </a:p>
      </dgm:t>
    </dgm:pt>
    <dgm:pt modelId="{CF966DE9-93BA-462A-B71F-1630D3C1BEF0}">
      <dgm:prSet phldrT="[Texto]"/>
      <dgm:spPr/>
      <dgm:t>
        <a:bodyPr/>
        <a:lstStyle/>
        <a:p>
          <a:r>
            <a:rPr lang="es-VE" dirty="0" smtClean="0"/>
            <a:t>Construir la </a:t>
          </a:r>
          <a:r>
            <a:rPr lang="es-VE" b="1" u="sng" dirty="0" smtClean="0"/>
            <a:t>relación tiempo - área</a:t>
          </a:r>
          <a:endParaRPr lang="es-VE" b="1" u="sng" dirty="0"/>
        </a:p>
      </dgm:t>
    </dgm:pt>
    <dgm:pt modelId="{BAA800D0-66DF-4EE3-A578-89B7A2DB59E5}" type="parTrans" cxnId="{4892BD7E-7B5C-46E0-AD00-928A01E19605}">
      <dgm:prSet/>
      <dgm:spPr/>
      <dgm:t>
        <a:bodyPr/>
        <a:lstStyle/>
        <a:p>
          <a:endParaRPr lang="es-VE"/>
        </a:p>
      </dgm:t>
    </dgm:pt>
    <dgm:pt modelId="{252C5F77-50B8-4461-A251-346B9F035FED}" type="sibTrans" cxnId="{4892BD7E-7B5C-46E0-AD00-928A01E19605}">
      <dgm:prSet/>
      <dgm:spPr/>
      <dgm:t>
        <a:bodyPr/>
        <a:lstStyle/>
        <a:p>
          <a:endParaRPr lang="es-VE"/>
        </a:p>
      </dgm:t>
    </dgm:pt>
    <dgm:pt modelId="{77C8F78F-F089-4A50-96C7-266FE307856A}">
      <dgm:prSet phldrT="[Texto]"/>
      <dgm:spPr/>
      <dgm:t>
        <a:bodyPr/>
        <a:lstStyle/>
        <a:p>
          <a:r>
            <a:rPr lang="es-VE" b="1" u="sng" dirty="0" smtClean="0"/>
            <a:t>Transitar el </a:t>
          </a:r>
          <a:r>
            <a:rPr lang="es-VE" b="1" u="sng" dirty="0" err="1" smtClean="0"/>
            <a:t>hidrograma</a:t>
          </a:r>
          <a:r>
            <a:rPr lang="es-VE" b="1" u="sng" dirty="0" smtClean="0"/>
            <a:t> </a:t>
          </a:r>
          <a:r>
            <a:rPr lang="es-VE" dirty="0" smtClean="0"/>
            <a:t>de entrada a través del embalse ficticio</a:t>
          </a:r>
          <a:endParaRPr lang="es-VE" dirty="0"/>
        </a:p>
      </dgm:t>
    </dgm:pt>
    <dgm:pt modelId="{85229EF8-CA7D-4828-A153-E4F70AC1BE10}" type="parTrans" cxnId="{B2C3EA74-5C6F-49F7-9897-A161C44BDE77}">
      <dgm:prSet/>
      <dgm:spPr/>
      <dgm:t>
        <a:bodyPr/>
        <a:lstStyle/>
        <a:p>
          <a:endParaRPr lang="es-VE"/>
        </a:p>
      </dgm:t>
    </dgm:pt>
    <dgm:pt modelId="{A895E346-9EC2-4067-994F-3628B15FF1F2}" type="sibTrans" cxnId="{B2C3EA74-5C6F-49F7-9897-A161C44BDE77}">
      <dgm:prSet/>
      <dgm:spPr/>
      <dgm:t>
        <a:bodyPr/>
        <a:lstStyle/>
        <a:p>
          <a:endParaRPr lang="es-VE"/>
        </a:p>
      </dgm:t>
    </dgm:pt>
    <dgm:pt modelId="{6AADDC68-946D-4B11-8418-E008013BD240}">
      <dgm:prSet phldrT="[Texto]"/>
      <dgm:spPr/>
      <dgm:t>
        <a:bodyPr/>
        <a:lstStyle/>
        <a:p>
          <a:r>
            <a:rPr lang="es-VE" dirty="0" smtClean="0"/>
            <a:t>Obtenido el </a:t>
          </a:r>
          <a:r>
            <a:rPr lang="es-VE" dirty="0" err="1" smtClean="0"/>
            <a:t>hidrograma</a:t>
          </a:r>
          <a:r>
            <a:rPr lang="es-VE" dirty="0" smtClean="0"/>
            <a:t> de salida, corregir sus unidades (</a:t>
          </a:r>
          <a:r>
            <a:rPr lang="es-VE" b="1" u="sng" dirty="0" smtClean="0"/>
            <a:t>Multiplicar por FC</a:t>
          </a:r>
          <a:r>
            <a:rPr lang="es-VE" dirty="0" smtClean="0"/>
            <a:t>).</a:t>
          </a:r>
          <a:endParaRPr lang="es-VE" dirty="0"/>
        </a:p>
      </dgm:t>
    </dgm:pt>
    <dgm:pt modelId="{24A7BECF-9342-4BE0-A794-386E2C0E377E}" type="parTrans" cxnId="{03A06389-CBDC-4220-96BD-782499D97080}">
      <dgm:prSet/>
      <dgm:spPr/>
      <dgm:t>
        <a:bodyPr/>
        <a:lstStyle/>
        <a:p>
          <a:endParaRPr lang="es-VE"/>
        </a:p>
      </dgm:t>
    </dgm:pt>
    <dgm:pt modelId="{6DE75221-696E-433B-81A5-E9F03AFBBEF4}" type="sibTrans" cxnId="{03A06389-CBDC-4220-96BD-782499D97080}">
      <dgm:prSet/>
      <dgm:spPr/>
      <dgm:t>
        <a:bodyPr/>
        <a:lstStyle/>
        <a:p>
          <a:endParaRPr lang="es-VE"/>
        </a:p>
      </dgm:t>
    </dgm:pt>
    <dgm:pt modelId="{BBE9A322-A4BA-4B80-B0B1-4D65E93DAC8D}">
      <dgm:prSet phldrT="[Texto]"/>
      <dgm:spPr/>
      <dgm:t>
        <a:bodyPr/>
        <a:lstStyle/>
        <a:p>
          <a:r>
            <a:rPr lang="es-VE" dirty="0" err="1" smtClean="0"/>
            <a:t>Hidrograma</a:t>
          </a:r>
          <a:r>
            <a:rPr lang="es-VE" dirty="0" smtClean="0"/>
            <a:t> Unitario Instantáneo (HUI)</a:t>
          </a:r>
          <a:endParaRPr lang="es-VE" dirty="0"/>
        </a:p>
      </dgm:t>
    </dgm:pt>
    <dgm:pt modelId="{F2438D98-DEED-4062-AECF-09B78F78E4B7}" type="parTrans" cxnId="{F6501CAB-3DBE-4143-830B-EDDE95E1DDCE}">
      <dgm:prSet/>
      <dgm:spPr/>
      <dgm:t>
        <a:bodyPr/>
        <a:lstStyle/>
        <a:p>
          <a:endParaRPr lang="es-VE"/>
        </a:p>
      </dgm:t>
    </dgm:pt>
    <dgm:pt modelId="{650A432A-9660-40EB-BFB8-0D8C8EF2BD23}" type="sibTrans" cxnId="{F6501CAB-3DBE-4143-830B-EDDE95E1DDCE}">
      <dgm:prSet/>
      <dgm:spPr/>
      <dgm:t>
        <a:bodyPr/>
        <a:lstStyle/>
        <a:p>
          <a:endParaRPr lang="es-VE"/>
        </a:p>
      </dgm:t>
    </dgm:pt>
    <dgm:pt modelId="{E9249C9A-5375-4843-A72B-AA3CCE0FC014}" type="pres">
      <dgm:prSet presAssocID="{121C0E32-D451-448B-BFA2-CCF95CF91C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BDE9AC39-9568-475C-B3A6-0ABC18605923}" type="pres">
      <dgm:prSet presAssocID="{1F382868-56E8-499B-BDEA-33E1D7CE45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868FA33-7332-468D-B8FA-91BE35BA429D}" type="pres">
      <dgm:prSet presAssocID="{03B6A71F-B864-4902-AE09-B87E6EFAE4A8}" presName="sibTrans" presStyleLbl="sibTrans2D1" presStyleIdx="0" presStyleCnt="4"/>
      <dgm:spPr/>
      <dgm:t>
        <a:bodyPr/>
        <a:lstStyle/>
        <a:p>
          <a:endParaRPr lang="es-VE"/>
        </a:p>
      </dgm:t>
    </dgm:pt>
    <dgm:pt modelId="{0C43BC3E-3D93-492D-AED1-A288A8865FD2}" type="pres">
      <dgm:prSet presAssocID="{03B6A71F-B864-4902-AE09-B87E6EFAE4A8}" presName="connectorText" presStyleLbl="sibTrans2D1" presStyleIdx="0" presStyleCnt="4"/>
      <dgm:spPr/>
      <dgm:t>
        <a:bodyPr/>
        <a:lstStyle/>
        <a:p>
          <a:endParaRPr lang="es-VE"/>
        </a:p>
      </dgm:t>
    </dgm:pt>
    <dgm:pt modelId="{1E229E24-1D21-4A12-84BA-2BA5C2433ACE}" type="pres">
      <dgm:prSet presAssocID="{CF966DE9-93BA-462A-B71F-1630D3C1BE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2EFCBB3-448A-4D3E-93F3-D61D3F9D795D}" type="pres">
      <dgm:prSet presAssocID="{252C5F77-50B8-4461-A251-346B9F035FED}" presName="sibTrans" presStyleLbl="sibTrans2D1" presStyleIdx="1" presStyleCnt="4"/>
      <dgm:spPr/>
      <dgm:t>
        <a:bodyPr/>
        <a:lstStyle/>
        <a:p>
          <a:endParaRPr lang="es-VE"/>
        </a:p>
      </dgm:t>
    </dgm:pt>
    <dgm:pt modelId="{0107BCDC-ADFB-41E2-87D8-812B5CFFC29F}" type="pres">
      <dgm:prSet presAssocID="{252C5F77-50B8-4461-A251-346B9F035FED}" presName="connectorText" presStyleLbl="sibTrans2D1" presStyleIdx="1" presStyleCnt="4"/>
      <dgm:spPr/>
      <dgm:t>
        <a:bodyPr/>
        <a:lstStyle/>
        <a:p>
          <a:endParaRPr lang="es-VE"/>
        </a:p>
      </dgm:t>
    </dgm:pt>
    <dgm:pt modelId="{4C5788C0-1A23-4670-B017-AF0AD57608BE}" type="pres">
      <dgm:prSet presAssocID="{77C8F78F-F089-4A50-96C7-266FE30785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442400B-D9FC-457F-A613-C609470679BC}" type="pres">
      <dgm:prSet presAssocID="{A895E346-9EC2-4067-994F-3628B15FF1F2}" presName="sibTrans" presStyleLbl="sibTrans2D1" presStyleIdx="2" presStyleCnt="4"/>
      <dgm:spPr/>
      <dgm:t>
        <a:bodyPr/>
        <a:lstStyle/>
        <a:p>
          <a:endParaRPr lang="es-VE"/>
        </a:p>
      </dgm:t>
    </dgm:pt>
    <dgm:pt modelId="{61A340E9-6631-4624-8583-7C2B12DFD332}" type="pres">
      <dgm:prSet presAssocID="{A895E346-9EC2-4067-994F-3628B15FF1F2}" presName="connectorText" presStyleLbl="sibTrans2D1" presStyleIdx="2" presStyleCnt="4"/>
      <dgm:spPr/>
      <dgm:t>
        <a:bodyPr/>
        <a:lstStyle/>
        <a:p>
          <a:endParaRPr lang="es-VE"/>
        </a:p>
      </dgm:t>
    </dgm:pt>
    <dgm:pt modelId="{031C9FC3-2234-4244-BF72-6594214CE3FA}" type="pres">
      <dgm:prSet presAssocID="{6AADDC68-946D-4B11-8418-E008013BD2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1254BBD-8CB7-4D24-9FBF-C2E26CC22A4E}" type="pres">
      <dgm:prSet presAssocID="{6DE75221-696E-433B-81A5-E9F03AFBBEF4}" presName="sibTrans" presStyleLbl="sibTrans2D1" presStyleIdx="3" presStyleCnt="4"/>
      <dgm:spPr/>
      <dgm:t>
        <a:bodyPr/>
        <a:lstStyle/>
        <a:p>
          <a:endParaRPr lang="es-VE"/>
        </a:p>
      </dgm:t>
    </dgm:pt>
    <dgm:pt modelId="{C44D4714-52D4-4CCA-ACA8-E352BCD67365}" type="pres">
      <dgm:prSet presAssocID="{6DE75221-696E-433B-81A5-E9F03AFBBEF4}" presName="connectorText" presStyleLbl="sibTrans2D1" presStyleIdx="3" presStyleCnt="4"/>
      <dgm:spPr/>
      <dgm:t>
        <a:bodyPr/>
        <a:lstStyle/>
        <a:p>
          <a:endParaRPr lang="es-VE"/>
        </a:p>
      </dgm:t>
    </dgm:pt>
    <dgm:pt modelId="{759C300C-E270-420C-8A6B-804FB6793CC6}" type="pres">
      <dgm:prSet presAssocID="{BBE9A322-A4BA-4B80-B0B1-4D65E93DAC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29037B52-1544-4C10-A4A2-1937AEDE80C4}" type="presOf" srcId="{BBE9A322-A4BA-4B80-B0B1-4D65E93DAC8D}" destId="{759C300C-E270-420C-8A6B-804FB6793CC6}" srcOrd="0" destOrd="0" presId="urn:microsoft.com/office/officeart/2005/8/layout/process5"/>
    <dgm:cxn modelId="{6A8A522D-5DEE-4EF3-BBDD-358ACAC11F30}" type="presOf" srcId="{A895E346-9EC2-4067-994F-3628B15FF1F2}" destId="{A442400B-D9FC-457F-A613-C609470679BC}" srcOrd="0" destOrd="0" presId="urn:microsoft.com/office/officeart/2005/8/layout/process5"/>
    <dgm:cxn modelId="{03A06389-CBDC-4220-96BD-782499D97080}" srcId="{121C0E32-D451-448B-BFA2-CCF95CF91C46}" destId="{6AADDC68-946D-4B11-8418-E008013BD240}" srcOrd="3" destOrd="0" parTransId="{24A7BECF-9342-4BE0-A794-386E2C0E377E}" sibTransId="{6DE75221-696E-433B-81A5-E9F03AFBBEF4}"/>
    <dgm:cxn modelId="{D9FB5A55-19DE-4F52-A23E-C944BE282EB1}" type="presOf" srcId="{252C5F77-50B8-4461-A251-346B9F035FED}" destId="{0107BCDC-ADFB-41E2-87D8-812B5CFFC29F}" srcOrd="1" destOrd="0" presId="urn:microsoft.com/office/officeart/2005/8/layout/process5"/>
    <dgm:cxn modelId="{B2C3EA74-5C6F-49F7-9897-A161C44BDE77}" srcId="{121C0E32-D451-448B-BFA2-CCF95CF91C46}" destId="{77C8F78F-F089-4A50-96C7-266FE307856A}" srcOrd="2" destOrd="0" parTransId="{85229EF8-CA7D-4828-A153-E4F70AC1BE10}" sibTransId="{A895E346-9EC2-4067-994F-3628B15FF1F2}"/>
    <dgm:cxn modelId="{1D131E22-5F61-412B-B63F-5A314BA409B5}" type="presOf" srcId="{77C8F78F-F089-4A50-96C7-266FE307856A}" destId="{4C5788C0-1A23-4670-B017-AF0AD57608BE}" srcOrd="0" destOrd="0" presId="urn:microsoft.com/office/officeart/2005/8/layout/process5"/>
    <dgm:cxn modelId="{EB6EF211-4E9A-4226-9DE5-C34433B0CEEE}" type="presOf" srcId="{6AADDC68-946D-4B11-8418-E008013BD240}" destId="{031C9FC3-2234-4244-BF72-6594214CE3FA}" srcOrd="0" destOrd="0" presId="urn:microsoft.com/office/officeart/2005/8/layout/process5"/>
    <dgm:cxn modelId="{4892BD7E-7B5C-46E0-AD00-928A01E19605}" srcId="{121C0E32-D451-448B-BFA2-CCF95CF91C46}" destId="{CF966DE9-93BA-462A-B71F-1630D3C1BEF0}" srcOrd="1" destOrd="0" parTransId="{BAA800D0-66DF-4EE3-A578-89B7A2DB59E5}" sibTransId="{252C5F77-50B8-4461-A251-346B9F035FED}"/>
    <dgm:cxn modelId="{626F85CE-D665-4EB8-8215-5ED9E2BC38F9}" type="presOf" srcId="{252C5F77-50B8-4461-A251-346B9F035FED}" destId="{C2EFCBB3-448A-4D3E-93F3-D61D3F9D795D}" srcOrd="0" destOrd="0" presId="urn:microsoft.com/office/officeart/2005/8/layout/process5"/>
    <dgm:cxn modelId="{2BE23BAD-9482-42A9-9EE6-7322AE5C2855}" type="presOf" srcId="{03B6A71F-B864-4902-AE09-B87E6EFAE4A8}" destId="{0C43BC3E-3D93-492D-AED1-A288A8865FD2}" srcOrd="1" destOrd="0" presId="urn:microsoft.com/office/officeart/2005/8/layout/process5"/>
    <dgm:cxn modelId="{A4BC03DB-3DB7-44CB-8083-17DBA606659F}" srcId="{121C0E32-D451-448B-BFA2-CCF95CF91C46}" destId="{1F382868-56E8-499B-BDEA-33E1D7CE4554}" srcOrd="0" destOrd="0" parTransId="{B4412155-DC10-4C54-ABE1-0FB35BFB799A}" sibTransId="{03B6A71F-B864-4902-AE09-B87E6EFAE4A8}"/>
    <dgm:cxn modelId="{A68B62B6-F9D3-4ED8-937C-1AB3015E06A8}" type="presOf" srcId="{03B6A71F-B864-4902-AE09-B87E6EFAE4A8}" destId="{D868FA33-7332-468D-B8FA-91BE35BA429D}" srcOrd="0" destOrd="0" presId="urn:microsoft.com/office/officeart/2005/8/layout/process5"/>
    <dgm:cxn modelId="{E67DBD3B-A1A4-4F5F-AF9C-63FD8EF7B4B5}" type="presOf" srcId="{1F382868-56E8-499B-BDEA-33E1D7CE4554}" destId="{BDE9AC39-9568-475C-B3A6-0ABC18605923}" srcOrd="0" destOrd="0" presId="urn:microsoft.com/office/officeart/2005/8/layout/process5"/>
    <dgm:cxn modelId="{39DD77B1-C6DB-4D5B-9344-E5D8E590C60E}" type="presOf" srcId="{A895E346-9EC2-4067-994F-3628B15FF1F2}" destId="{61A340E9-6631-4624-8583-7C2B12DFD332}" srcOrd="1" destOrd="0" presId="urn:microsoft.com/office/officeart/2005/8/layout/process5"/>
    <dgm:cxn modelId="{82A18326-6240-49E9-81E6-5F2D9BE6BBCB}" type="presOf" srcId="{CF966DE9-93BA-462A-B71F-1630D3C1BEF0}" destId="{1E229E24-1D21-4A12-84BA-2BA5C2433ACE}" srcOrd="0" destOrd="0" presId="urn:microsoft.com/office/officeart/2005/8/layout/process5"/>
    <dgm:cxn modelId="{DE5094E9-6709-4AD7-BD45-00D90E4FE3BB}" type="presOf" srcId="{121C0E32-D451-448B-BFA2-CCF95CF91C46}" destId="{E9249C9A-5375-4843-A72B-AA3CCE0FC014}" srcOrd="0" destOrd="0" presId="urn:microsoft.com/office/officeart/2005/8/layout/process5"/>
    <dgm:cxn modelId="{33082C88-760F-4678-8FBD-F11DAB5136DB}" type="presOf" srcId="{6DE75221-696E-433B-81A5-E9F03AFBBEF4}" destId="{C44D4714-52D4-4CCA-ACA8-E352BCD67365}" srcOrd="1" destOrd="0" presId="urn:microsoft.com/office/officeart/2005/8/layout/process5"/>
    <dgm:cxn modelId="{F6501CAB-3DBE-4143-830B-EDDE95E1DDCE}" srcId="{121C0E32-D451-448B-BFA2-CCF95CF91C46}" destId="{BBE9A322-A4BA-4B80-B0B1-4D65E93DAC8D}" srcOrd="4" destOrd="0" parTransId="{F2438D98-DEED-4062-AECF-09B78F78E4B7}" sibTransId="{650A432A-9660-40EB-BFB8-0D8C8EF2BD23}"/>
    <dgm:cxn modelId="{9B432EAB-0D22-411F-8FF8-5ACAFBF408CB}" type="presOf" srcId="{6DE75221-696E-433B-81A5-E9F03AFBBEF4}" destId="{11254BBD-8CB7-4D24-9FBF-C2E26CC22A4E}" srcOrd="0" destOrd="0" presId="urn:microsoft.com/office/officeart/2005/8/layout/process5"/>
    <dgm:cxn modelId="{5A89C5CD-B86D-4670-96E7-FAD103CA9845}" type="presParOf" srcId="{E9249C9A-5375-4843-A72B-AA3CCE0FC014}" destId="{BDE9AC39-9568-475C-B3A6-0ABC18605923}" srcOrd="0" destOrd="0" presId="urn:microsoft.com/office/officeart/2005/8/layout/process5"/>
    <dgm:cxn modelId="{7E325541-0D1B-4BFE-B784-C10798FAE824}" type="presParOf" srcId="{E9249C9A-5375-4843-A72B-AA3CCE0FC014}" destId="{D868FA33-7332-468D-B8FA-91BE35BA429D}" srcOrd="1" destOrd="0" presId="urn:microsoft.com/office/officeart/2005/8/layout/process5"/>
    <dgm:cxn modelId="{601E745C-46E7-42ED-BC72-BE4E864C06CE}" type="presParOf" srcId="{D868FA33-7332-468D-B8FA-91BE35BA429D}" destId="{0C43BC3E-3D93-492D-AED1-A288A8865FD2}" srcOrd="0" destOrd="0" presId="urn:microsoft.com/office/officeart/2005/8/layout/process5"/>
    <dgm:cxn modelId="{F11C8170-7AF4-47C5-9E48-F8A49486B243}" type="presParOf" srcId="{E9249C9A-5375-4843-A72B-AA3CCE0FC014}" destId="{1E229E24-1D21-4A12-84BA-2BA5C2433ACE}" srcOrd="2" destOrd="0" presId="urn:microsoft.com/office/officeart/2005/8/layout/process5"/>
    <dgm:cxn modelId="{54ADDB5C-B12A-48FE-8344-C7ADA8CA087B}" type="presParOf" srcId="{E9249C9A-5375-4843-A72B-AA3CCE0FC014}" destId="{C2EFCBB3-448A-4D3E-93F3-D61D3F9D795D}" srcOrd="3" destOrd="0" presId="urn:microsoft.com/office/officeart/2005/8/layout/process5"/>
    <dgm:cxn modelId="{2907B6C3-AC4D-4F45-BF47-90EF8E011DFC}" type="presParOf" srcId="{C2EFCBB3-448A-4D3E-93F3-D61D3F9D795D}" destId="{0107BCDC-ADFB-41E2-87D8-812B5CFFC29F}" srcOrd="0" destOrd="0" presId="urn:microsoft.com/office/officeart/2005/8/layout/process5"/>
    <dgm:cxn modelId="{DDB83853-FAC6-4694-B737-C78834510F80}" type="presParOf" srcId="{E9249C9A-5375-4843-A72B-AA3CCE0FC014}" destId="{4C5788C0-1A23-4670-B017-AF0AD57608BE}" srcOrd="4" destOrd="0" presId="urn:microsoft.com/office/officeart/2005/8/layout/process5"/>
    <dgm:cxn modelId="{90562A7D-1AEF-46A4-A096-D145916F27EE}" type="presParOf" srcId="{E9249C9A-5375-4843-A72B-AA3CCE0FC014}" destId="{A442400B-D9FC-457F-A613-C609470679BC}" srcOrd="5" destOrd="0" presId="urn:microsoft.com/office/officeart/2005/8/layout/process5"/>
    <dgm:cxn modelId="{1F30A313-C8AB-44E6-A511-8A2FA4352797}" type="presParOf" srcId="{A442400B-D9FC-457F-A613-C609470679BC}" destId="{61A340E9-6631-4624-8583-7C2B12DFD332}" srcOrd="0" destOrd="0" presId="urn:microsoft.com/office/officeart/2005/8/layout/process5"/>
    <dgm:cxn modelId="{36A1C313-8DC4-44E6-BBBD-79BE61202924}" type="presParOf" srcId="{E9249C9A-5375-4843-A72B-AA3CCE0FC014}" destId="{031C9FC3-2234-4244-BF72-6594214CE3FA}" srcOrd="6" destOrd="0" presId="urn:microsoft.com/office/officeart/2005/8/layout/process5"/>
    <dgm:cxn modelId="{B4284746-C9A6-41CF-8822-CA61F85F499B}" type="presParOf" srcId="{E9249C9A-5375-4843-A72B-AA3CCE0FC014}" destId="{11254BBD-8CB7-4D24-9FBF-C2E26CC22A4E}" srcOrd="7" destOrd="0" presId="urn:microsoft.com/office/officeart/2005/8/layout/process5"/>
    <dgm:cxn modelId="{E5400072-D261-4FBC-B785-2130989B431C}" type="presParOf" srcId="{11254BBD-8CB7-4D24-9FBF-C2E26CC22A4E}" destId="{C44D4714-52D4-4CCA-ACA8-E352BCD67365}" srcOrd="0" destOrd="0" presId="urn:microsoft.com/office/officeart/2005/8/layout/process5"/>
    <dgm:cxn modelId="{87D053BB-E2E0-4FEC-8CD8-5A9B2D9E40CC}" type="presParOf" srcId="{E9249C9A-5375-4843-A72B-AA3CCE0FC014}" destId="{759C300C-E270-420C-8A6B-804FB6793CC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1C0E32-D451-448B-BFA2-CCF95CF91C46}" type="doc">
      <dgm:prSet loTypeId="urn:microsoft.com/office/officeart/2005/8/layout/process5" loCatId="process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VE"/>
        </a:p>
      </dgm:t>
    </dgm:pt>
    <dgm:pt modelId="{1F382868-56E8-499B-BDEA-33E1D7CE4554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VE" dirty="0" smtClean="0"/>
            <a:t>Dividir la cuenca en varias </a:t>
          </a:r>
          <a:r>
            <a:rPr lang="es-VE" dirty="0" err="1" smtClean="0"/>
            <a:t>subcuencas</a:t>
          </a:r>
          <a:r>
            <a:rPr lang="es-VE" dirty="0" smtClean="0"/>
            <a:t> (</a:t>
          </a:r>
          <a:r>
            <a:rPr lang="es-VE" b="1" u="sng" dirty="0" smtClean="0"/>
            <a:t>trazado de </a:t>
          </a:r>
          <a:r>
            <a:rPr lang="es-VE" b="1" u="sng" dirty="0" err="1" smtClean="0"/>
            <a:t>isocronas</a:t>
          </a:r>
          <a:r>
            <a:rPr lang="es-VE" dirty="0" smtClean="0"/>
            <a:t>)</a:t>
          </a:r>
          <a:endParaRPr lang="es-VE" dirty="0"/>
        </a:p>
      </dgm:t>
    </dgm:pt>
    <dgm:pt modelId="{B4412155-DC10-4C54-ABE1-0FB35BFB799A}" type="parTrans" cxnId="{A4BC03DB-3DB7-44CB-8083-17DBA606659F}">
      <dgm:prSet/>
      <dgm:spPr/>
      <dgm:t>
        <a:bodyPr/>
        <a:lstStyle/>
        <a:p>
          <a:endParaRPr lang="es-VE"/>
        </a:p>
      </dgm:t>
    </dgm:pt>
    <dgm:pt modelId="{03B6A71F-B864-4902-AE09-B87E6EFAE4A8}" type="sibTrans" cxnId="{A4BC03DB-3DB7-44CB-8083-17DBA606659F}">
      <dgm:prSet/>
      <dgm:spPr/>
      <dgm:t>
        <a:bodyPr/>
        <a:lstStyle/>
        <a:p>
          <a:endParaRPr lang="es-VE"/>
        </a:p>
      </dgm:t>
    </dgm:pt>
    <dgm:pt modelId="{CF966DE9-93BA-462A-B71F-1630D3C1BEF0}">
      <dgm:prSet phldrT="[Texto]"/>
      <dgm:spPr/>
      <dgm:t>
        <a:bodyPr/>
        <a:lstStyle/>
        <a:p>
          <a:r>
            <a:rPr lang="es-VE" dirty="0" smtClean="0"/>
            <a:t>Construir la </a:t>
          </a:r>
          <a:r>
            <a:rPr lang="es-VE" b="1" u="sng" dirty="0" smtClean="0"/>
            <a:t>relación tiempo - área</a:t>
          </a:r>
          <a:endParaRPr lang="es-VE" b="1" u="sng" dirty="0"/>
        </a:p>
      </dgm:t>
    </dgm:pt>
    <dgm:pt modelId="{BAA800D0-66DF-4EE3-A578-89B7A2DB59E5}" type="parTrans" cxnId="{4892BD7E-7B5C-46E0-AD00-928A01E19605}">
      <dgm:prSet/>
      <dgm:spPr/>
      <dgm:t>
        <a:bodyPr/>
        <a:lstStyle/>
        <a:p>
          <a:endParaRPr lang="es-VE"/>
        </a:p>
      </dgm:t>
    </dgm:pt>
    <dgm:pt modelId="{252C5F77-50B8-4461-A251-346B9F035FED}" type="sibTrans" cxnId="{4892BD7E-7B5C-46E0-AD00-928A01E19605}">
      <dgm:prSet/>
      <dgm:spPr/>
      <dgm:t>
        <a:bodyPr/>
        <a:lstStyle/>
        <a:p>
          <a:endParaRPr lang="es-VE"/>
        </a:p>
      </dgm:t>
    </dgm:pt>
    <dgm:pt modelId="{77C8F78F-F089-4A50-96C7-266FE307856A}">
      <dgm:prSet phldrT="[Texto]"/>
      <dgm:spPr/>
      <dgm:t>
        <a:bodyPr/>
        <a:lstStyle/>
        <a:p>
          <a:r>
            <a:rPr lang="es-VE" b="1" u="sng" dirty="0" smtClean="0"/>
            <a:t>Transitar el </a:t>
          </a:r>
          <a:r>
            <a:rPr lang="es-VE" b="1" u="sng" dirty="0" err="1" smtClean="0"/>
            <a:t>hidrograma</a:t>
          </a:r>
          <a:r>
            <a:rPr lang="es-VE" b="1" u="sng" dirty="0" smtClean="0"/>
            <a:t> </a:t>
          </a:r>
          <a:r>
            <a:rPr lang="es-VE" dirty="0" smtClean="0"/>
            <a:t>de entrada a través del embalse ficticio</a:t>
          </a:r>
          <a:endParaRPr lang="es-VE" dirty="0"/>
        </a:p>
      </dgm:t>
    </dgm:pt>
    <dgm:pt modelId="{85229EF8-CA7D-4828-A153-E4F70AC1BE10}" type="parTrans" cxnId="{B2C3EA74-5C6F-49F7-9897-A161C44BDE77}">
      <dgm:prSet/>
      <dgm:spPr/>
      <dgm:t>
        <a:bodyPr/>
        <a:lstStyle/>
        <a:p>
          <a:endParaRPr lang="es-VE"/>
        </a:p>
      </dgm:t>
    </dgm:pt>
    <dgm:pt modelId="{A895E346-9EC2-4067-994F-3628B15FF1F2}" type="sibTrans" cxnId="{B2C3EA74-5C6F-49F7-9897-A161C44BDE77}">
      <dgm:prSet/>
      <dgm:spPr/>
      <dgm:t>
        <a:bodyPr/>
        <a:lstStyle/>
        <a:p>
          <a:endParaRPr lang="es-VE"/>
        </a:p>
      </dgm:t>
    </dgm:pt>
    <dgm:pt modelId="{6AADDC68-946D-4B11-8418-E008013BD240}">
      <dgm:prSet phldrT="[Texto]"/>
      <dgm:spPr/>
      <dgm:t>
        <a:bodyPr/>
        <a:lstStyle/>
        <a:p>
          <a:r>
            <a:rPr lang="es-VE" dirty="0" smtClean="0"/>
            <a:t>Obtenido el </a:t>
          </a:r>
          <a:r>
            <a:rPr lang="es-VE" dirty="0" err="1" smtClean="0"/>
            <a:t>hidrograma</a:t>
          </a:r>
          <a:r>
            <a:rPr lang="es-VE" dirty="0" smtClean="0"/>
            <a:t> de salida, corregir sus unidades (</a:t>
          </a:r>
          <a:r>
            <a:rPr lang="es-VE" b="1" u="sng" dirty="0" smtClean="0"/>
            <a:t>Multiplicar por FC</a:t>
          </a:r>
          <a:r>
            <a:rPr lang="es-VE" dirty="0" smtClean="0"/>
            <a:t>).</a:t>
          </a:r>
          <a:endParaRPr lang="es-VE" dirty="0"/>
        </a:p>
      </dgm:t>
    </dgm:pt>
    <dgm:pt modelId="{24A7BECF-9342-4BE0-A794-386E2C0E377E}" type="parTrans" cxnId="{03A06389-CBDC-4220-96BD-782499D97080}">
      <dgm:prSet/>
      <dgm:spPr/>
      <dgm:t>
        <a:bodyPr/>
        <a:lstStyle/>
        <a:p>
          <a:endParaRPr lang="es-VE"/>
        </a:p>
      </dgm:t>
    </dgm:pt>
    <dgm:pt modelId="{6DE75221-696E-433B-81A5-E9F03AFBBEF4}" type="sibTrans" cxnId="{03A06389-CBDC-4220-96BD-782499D97080}">
      <dgm:prSet/>
      <dgm:spPr/>
      <dgm:t>
        <a:bodyPr/>
        <a:lstStyle/>
        <a:p>
          <a:endParaRPr lang="es-VE"/>
        </a:p>
      </dgm:t>
    </dgm:pt>
    <dgm:pt modelId="{BBE9A322-A4BA-4B80-B0B1-4D65E93DAC8D}">
      <dgm:prSet phldrT="[Texto]"/>
      <dgm:spPr/>
      <dgm:t>
        <a:bodyPr/>
        <a:lstStyle/>
        <a:p>
          <a:r>
            <a:rPr lang="es-VE" dirty="0" err="1" smtClean="0"/>
            <a:t>Hidrograma</a:t>
          </a:r>
          <a:r>
            <a:rPr lang="es-VE" dirty="0" smtClean="0"/>
            <a:t> Unitario Instantáneo (HUI)</a:t>
          </a:r>
          <a:endParaRPr lang="es-VE" dirty="0"/>
        </a:p>
      </dgm:t>
    </dgm:pt>
    <dgm:pt modelId="{F2438D98-DEED-4062-AECF-09B78F78E4B7}" type="parTrans" cxnId="{F6501CAB-3DBE-4143-830B-EDDE95E1DDCE}">
      <dgm:prSet/>
      <dgm:spPr/>
      <dgm:t>
        <a:bodyPr/>
        <a:lstStyle/>
        <a:p>
          <a:endParaRPr lang="es-VE"/>
        </a:p>
      </dgm:t>
    </dgm:pt>
    <dgm:pt modelId="{650A432A-9660-40EB-BFB8-0D8C8EF2BD23}" type="sibTrans" cxnId="{F6501CAB-3DBE-4143-830B-EDDE95E1DDCE}">
      <dgm:prSet/>
      <dgm:spPr/>
      <dgm:t>
        <a:bodyPr/>
        <a:lstStyle/>
        <a:p>
          <a:endParaRPr lang="es-VE"/>
        </a:p>
      </dgm:t>
    </dgm:pt>
    <dgm:pt modelId="{E9249C9A-5375-4843-A72B-AA3CCE0FC014}" type="pres">
      <dgm:prSet presAssocID="{121C0E32-D451-448B-BFA2-CCF95CF91C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BDE9AC39-9568-475C-B3A6-0ABC18605923}" type="pres">
      <dgm:prSet presAssocID="{1F382868-56E8-499B-BDEA-33E1D7CE45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868FA33-7332-468D-B8FA-91BE35BA429D}" type="pres">
      <dgm:prSet presAssocID="{03B6A71F-B864-4902-AE09-B87E6EFAE4A8}" presName="sibTrans" presStyleLbl="sibTrans2D1" presStyleIdx="0" presStyleCnt="4"/>
      <dgm:spPr/>
      <dgm:t>
        <a:bodyPr/>
        <a:lstStyle/>
        <a:p>
          <a:endParaRPr lang="es-VE"/>
        </a:p>
      </dgm:t>
    </dgm:pt>
    <dgm:pt modelId="{0C43BC3E-3D93-492D-AED1-A288A8865FD2}" type="pres">
      <dgm:prSet presAssocID="{03B6A71F-B864-4902-AE09-B87E6EFAE4A8}" presName="connectorText" presStyleLbl="sibTrans2D1" presStyleIdx="0" presStyleCnt="4"/>
      <dgm:spPr/>
      <dgm:t>
        <a:bodyPr/>
        <a:lstStyle/>
        <a:p>
          <a:endParaRPr lang="es-VE"/>
        </a:p>
      </dgm:t>
    </dgm:pt>
    <dgm:pt modelId="{1E229E24-1D21-4A12-84BA-2BA5C2433ACE}" type="pres">
      <dgm:prSet presAssocID="{CF966DE9-93BA-462A-B71F-1630D3C1BE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2EFCBB3-448A-4D3E-93F3-D61D3F9D795D}" type="pres">
      <dgm:prSet presAssocID="{252C5F77-50B8-4461-A251-346B9F035FED}" presName="sibTrans" presStyleLbl="sibTrans2D1" presStyleIdx="1" presStyleCnt="4"/>
      <dgm:spPr/>
      <dgm:t>
        <a:bodyPr/>
        <a:lstStyle/>
        <a:p>
          <a:endParaRPr lang="es-VE"/>
        </a:p>
      </dgm:t>
    </dgm:pt>
    <dgm:pt modelId="{0107BCDC-ADFB-41E2-87D8-812B5CFFC29F}" type="pres">
      <dgm:prSet presAssocID="{252C5F77-50B8-4461-A251-346B9F035FED}" presName="connectorText" presStyleLbl="sibTrans2D1" presStyleIdx="1" presStyleCnt="4"/>
      <dgm:spPr/>
      <dgm:t>
        <a:bodyPr/>
        <a:lstStyle/>
        <a:p>
          <a:endParaRPr lang="es-VE"/>
        </a:p>
      </dgm:t>
    </dgm:pt>
    <dgm:pt modelId="{4C5788C0-1A23-4670-B017-AF0AD57608BE}" type="pres">
      <dgm:prSet presAssocID="{77C8F78F-F089-4A50-96C7-266FE30785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442400B-D9FC-457F-A613-C609470679BC}" type="pres">
      <dgm:prSet presAssocID="{A895E346-9EC2-4067-994F-3628B15FF1F2}" presName="sibTrans" presStyleLbl="sibTrans2D1" presStyleIdx="2" presStyleCnt="4"/>
      <dgm:spPr/>
      <dgm:t>
        <a:bodyPr/>
        <a:lstStyle/>
        <a:p>
          <a:endParaRPr lang="es-VE"/>
        </a:p>
      </dgm:t>
    </dgm:pt>
    <dgm:pt modelId="{61A340E9-6631-4624-8583-7C2B12DFD332}" type="pres">
      <dgm:prSet presAssocID="{A895E346-9EC2-4067-994F-3628B15FF1F2}" presName="connectorText" presStyleLbl="sibTrans2D1" presStyleIdx="2" presStyleCnt="4"/>
      <dgm:spPr/>
      <dgm:t>
        <a:bodyPr/>
        <a:lstStyle/>
        <a:p>
          <a:endParaRPr lang="es-VE"/>
        </a:p>
      </dgm:t>
    </dgm:pt>
    <dgm:pt modelId="{031C9FC3-2234-4244-BF72-6594214CE3FA}" type="pres">
      <dgm:prSet presAssocID="{6AADDC68-946D-4B11-8418-E008013BD2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1254BBD-8CB7-4D24-9FBF-C2E26CC22A4E}" type="pres">
      <dgm:prSet presAssocID="{6DE75221-696E-433B-81A5-E9F03AFBBEF4}" presName="sibTrans" presStyleLbl="sibTrans2D1" presStyleIdx="3" presStyleCnt="4"/>
      <dgm:spPr/>
      <dgm:t>
        <a:bodyPr/>
        <a:lstStyle/>
        <a:p>
          <a:endParaRPr lang="es-VE"/>
        </a:p>
      </dgm:t>
    </dgm:pt>
    <dgm:pt modelId="{C44D4714-52D4-4CCA-ACA8-E352BCD67365}" type="pres">
      <dgm:prSet presAssocID="{6DE75221-696E-433B-81A5-E9F03AFBBEF4}" presName="connectorText" presStyleLbl="sibTrans2D1" presStyleIdx="3" presStyleCnt="4"/>
      <dgm:spPr/>
      <dgm:t>
        <a:bodyPr/>
        <a:lstStyle/>
        <a:p>
          <a:endParaRPr lang="es-VE"/>
        </a:p>
      </dgm:t>
    </dgm:pt>
    <dgm:pt modelId="{759C300C-E270-420C-8A6B-804FB6793CC6}" type="pres">
      <dgm:prSet presAssocID="{BBE9A322-A4BA-4B80-B0B1-4D65E93DAC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FD4F5C84-2CD9-48A9-BA02-B0CDCAE4F095}" type="presOf" srcId="{6DE75221-696E-433B-81A5-E9F03AFBBEF4}" destId="{C44D4714-52D4-4CCA-ACA8-E352BCD67365}" srcOrd="1" destOrd="0" presId="urn:microsoft.com/office/officeart/2005/8/layout/process5"/>
    <dgm:cxn modelId="{31EB1B49-FC32-4533-BB4E-714C537092CD}" type="presOf" srcId="{6AADDC68-946D-4B11-8418-E008013BD240}" destId="{031C9FC3-2234-4244-BF72-6594214CE3FA}" srcOrd="0" destOrd="0" presId="urn:microsoft.com/office/officeart/2005/8/layout/process5"/>
    <dgm:cxn modelId="{326E95E1-592A-400D-8480-5ED5632A99F3}" type="presOf" srcId="{03B6A71F-B864-4902-AE09-B87E6EFAE4A8}" destId="{0C43BC3E-3D93-492D-AED1-A288A8865FD2}" srcOrd="1" destOrd="0" presId="urn:microsoft.com/office/officeart/2005/8/layout/process5"/>
    <dgm:cxn modelId="{4FF80687-504B-41AF-9C52-C95642C133B3}" type="presOf" srcId="{03B6A71F-B864-4902-AE09-B87E6EFAE4A8}" destId="{D868FA33-7332-468D-B8FA-91BE35BA429D}" srcOrd="0" destOrd="0" presId="urn:microsoft.com/office/officeart/2005/8/layout/process5"/>
    <dgm:cxn modelId="{E5E503F7-1358-4AB1-B33F-1A170EA3C22D}" type="presOf" srcId="{BBE9A322-A4BA-4B80-B0B1-4D65E93DAC8D}" destId="{759C300C-E270-420C-8A6B-804FB6793CC6}" srcOrd="0" destOrd="0" presId="urn:microsoft.com/office/officeart/2005/8/layout/process5"/>
    <dgm:cxn modelId="{4892BD7E-7B5C-46E0-AD00-928A01E19605}" srcId="{121C0E32-D451-448B-BFA2-CCF95CF91C46}" destId="{CF966DE9-93BA-462A-B71F-1630D3C1BEF0}" srcOrd="1" destOrd="0" parTransId="{BAA800D0-66DF-4EE3-A578-89B7A2DB59E5}" sibTransId="{252C5F77-50B8-4461-A251-346B9F035FED}"/>
    <dgm:cxn modelId="{F6501CAB-3DBE-4143-830B-EDDE95E1DDCE}" srcId="{121C0E32-D451-448B-BFA2-CCF95CF91C46}" destId="{BBE9A322-A4BA-4B80-B0B1-4D65E93DAC8D}" srcOrd="4" destOrd="0" parTransId="{F2438D98-DEED-4062-AECF-09B78F78E4B7}" sibTransId="{650A432A-9660-40EB-BFB8-0D8C8EF2BD23}"/>
    <dgm:cxn modelId="{78517E37-672E-461F-9C3A-81C16D712804}" type="presOf" srcId="{77C8F78F-F089-4A50-96C7-266FE307856A}" destId="{4C5788C0-1A23-4670-B017-AF0AD57608BE}" srcOrd="0" destOrd="0" presId="urn:microsoft.com/office/officeart/2005/8/layout/process5"/>
    <dgm:cxn modelId="{EB020DA7-7994-4E26-9F3D-EA718291F8BF}" type="presOf" srcId="{CF966DE9-93BA-462A-B71F-1630D3C1BEF0}" destId="{1E229E24-1D21-4A12-84BA-2BA5C2433ACE}" srcOrd="0" destOrd="0" presId="urn:microsoft.com/office/officeart/2005/8/layout/process5"/>
    <dgm:cxn modelId="{658BF8E0-2FD3-4EC8-A269-66C42D4BFB1B}" type="presOf" srcId="{252C5F77-50B8-4461-A251-346B9F035FED}" destId="{C2EFCBB3-448A-4D3E-93F3-D61D3F9D795D}" srcOrd="0" destOrd="0" presId="urn:microsoft.com/office/officeart/2005/8/layout/process5"/>
    <dgm:cxn modelId="{B2C3EA74-5C6F-49F7-9897-A161C44BDE77}" srcId="{121C0E32-D451-448B-BFA2-CCF95CF91C46}" destId="{77C8F78F-F089-4A50-96C7-266FE307856A}" srcOrd="2" destOrd="0" parTransId="{85229EF8-CA7D-4828-A153-E4F70AC1BE10}" sibTransId="{A895E346-9EC2-4067-994F-3628B15FF1F2}"/>
    <dgm:cxn modelId="{B4A7B50A-335A-4238-8737-71A43CE4829D}" type="presOf" srcId="{252C5F77-50B8-4461-A251-346B9F035FED}" destId="{0107BCDC-ADFB-41E2-87D8-812B5CFFC29F}" srcOrd="1" destOrd="0" presId="urn:microsoft.com/office/officeart/2005/8/layout/process5"/>
    <dgm:cxn modelId="{03A06389-CBDC-4220-96BD-782499D97080}" srcId="{121C0E32-D451-448B-BFA2-CCF95CF91C46}" destId="{6AADDC68-946D-4B11-8418-E008013BD240}" srcOrd="3" destOrd="0" parTransId="{24A7BECF-9342-4BE0-A794-386E2C0E377E}" sibTransId="{6DE75221-696E-433B-81A5-E9F03AFBBEF4}"/>
    <dgm:cxn modelId="{F7861CCB-1B77-43C0-95E6-884569096AAE}" type="presOf" srcId="{1F382868-56E8-499B-BDEA-33E1D7CE4554}" destId="{BDE9AC39-9568-475C-B3A6-0ABC18605923}" srcOrd="0" destOrd="0" presId="urn:microsoft.com/office/officeart/2005/8/layout/process5"/>
    <dgm:cxn modelId="{A9D4F583-91EA-45E1-BB49-1AD1056BD106}" type="presOf" srcId="{121C0E32-D451-448B-BFA2-CCF95CF91C46}" destId="{E9249C9A-5375-4843-A72B-AA3CCE0FC014}" srcOrd="0" destOrd="0" presId="urn:microsoft.com/office/officeart/2005/8/layout/process5"/>
    <dgm:cxn modelId="{DD16BA72-71C0-49B8-B75C-3583491A2A8B}" type="presOf" srcId="{6DE75221-696E-433B-81A5-E9F03AFBBEF4}" destId="{11254BBD-8CB7-4D24-9FBF-C2E26CC22A4E}" srcOrd="0" destOrd="0" presId="urn:microsoft.com/office/officeart/2005/8/layout/process5"/>
    <dgm:cxn modelId="{A4BC03DB-3DB7-44CB-8083-17DBA606659F}" srcId="{121C0E32-D451-448B-BFA2-CCF95CF91C46}" destId="{1F382868-56E8-499B-BDEA-33E1D7CE4554}" srcOrd="0" destOrd="0" parTransId="{B4412155-DC10-4C54-ABE1-0FB35BFB799A}" sibTransId="{03B6A71F-B864-4902-AE09-B87E6EFAE4A8}"/>
    <dgm:cxn modelId="{035C4634-7C22-48BD-9C8F-86C4D6F16686}" type="presOf" srcId="{A895E346-9EC2-4067-994F-3628B15FF1F2}" destId="{61A340E9-6631-4624-8583-7C2B12DFD332}" srcOrd="1" destOrd="0" presId="urn:microsoft.com/office/officeart/2005/8/layout/process5"/>
    <dgm:cxn modelId="{53F12141-64B3-4EAD-980F-B861133E2516}" type="presOf" srcId="{A895E346-9EC2-4067-994F-3628B15FF1F2}" destId="{A442400B-D9FC-457F-A613-C609470679BC}" srcOrd="0" destOrd="0" presId="urn:microsoft.com/office/officeart/2005/8/layout/process5"/>
    <dgm:cxn modelId="{A64671A7-772D-4F32-89A6-1E34B00AD9A4}" type="presParOf" srcId="{E9249C9A-5375-4843-A72B-AA3CCE0FC014}" destId="{BDE9AC39-9568-475C-B3A6-0ABC18605923}" srcOrd="0" destOrd="0" presId="urn:microsoft.com/office/officeart/2005/8/layout/process5"/>
    <dgm:cxn modelId="{6F0E20A1-2D02-4833-B6C2-BFD2D4AA3D1A}" type="presParOf" srcId="{E9249C9A-5375-4843-A72B-AA3CCE0FC014}" destId="{D868FA33-7332-468D-B8FA-91BE35BA429D}" srcOrd="1" destOrd="0" presId="urn:microsoft.com/office/officeart/2005/8/layout/process5"/>
    <dgm:cxn modelId="{4E50618A-8A8B-47AB-9150-D4CF7DD042FE}" type="presParOf" srcId="{D868FA33-7332-468D-B8FA-91BE35BA429D}" destId="{0C43BC3E-3D93-492D-AED1-A288A8865FD2}" srcOrd="0" destOrd="0" presId="urn:microsoft.com/office/officeart/2005/8/layout/process5"/>
    <dgm:cxn modelId="{54CC9254-2F4D-4101-AEC8-A8347CAFB9F7}" type="presParOf" srcId="{E9249C9A-5375-4843-A72B-AA3CCE0FC014}" destId="{1E229E24-1D21-4A12-84BA-2BA5C2433ACE}" srcOrd="2" destOrd="0" presId="urn:microsoft.com/office/officeart/2005/8/layout/process5"/>
    <dgm:cxn modelId="{F079E9B2-DB1F-46B3-9B61-4F4652BD17EA}" type="presParOf" srcId="{E9249C9A-5375-4843-A72B-AA3CCE0FC014}" destId="{C2EFCBB3-448A-4D3E-93F3-D61D3F9D795D}" srcOrd="3" destOrd="0" presId="urn:microsoft.com/office/officeart/2005/8/layout/process5"/>
    <dgm:cxn modelId="{DC4C4542-A26D-4C41-83C0-0C4FB2FA88D6}" type="presParOf" srcId="{C2EFCBB3-448A-4D3E-93F3-D61D3F9D795D}" destId="{0107BCDC-ADFB-41E2-87D8-812B5CFFC29F}" srcOrd="0" destOrd="0" presId="urn:microsoft.com/office/officeart/2005/8/layout/process5"/>
    <dgm:cxn modelId="{2779FE2C-631E-4E25-BD21-A4FAA9F9AE3E}" type="presParOf" srcId="{E9249C9A-5375-4843-A72B-AA3CCE0FC014}" destId="{4C5788C0-1A23-4670-B017-AF0AD57608BE}" srcOrd="4" destOrd="0" presId="urn:microsoft.com/office/officeart/2005/8/layout/process5"/>
    <dgm:cxn modelId="{91271465-EED7-40EF-AA9A-E4E6CE4C57CC}" type="presParOf" srcId="{E9249C9A-5375-4843-A72B-AA3CCE0FC014}" destId="{A442400B-D9FC-457F-A613-C609470679BC}" srcOrd="5" destOrd="0" presId="urn:microsoft.com/office/officeart/2005/8/layout/process5"/>
    <dgm:cxn modelId="{BA119AC8-C30A-474E-85A2-EA815E9FF44E}" type="presParOf" srcId="{A442400B-D9FC-457F-A613-C609470679BC}" destId="{61A340E9-6631-4624-8583-7C2B12DFD332}" srcOrd="0" destOrd="0" presId="urn:microsoft.com/office/officeart/2005/8/layout/process5"/>
    <dgm:cxn modelId="{87B2BC31-33C0-4E7D-B0EA-C0EF4148B4A6}" type="presParOf" srcId="{E9249C9A-5375-4843-A72B-AA3CCE0FC014}" destId="{031C9FC3-2234-4244-BF72-6594214CE3FA}" srcOrd="6" destOrd="0" presId="urn:microsoft.com/office/officeart/2005/8/layout/process5"/>
    <dgm:cxn modelId="{C29B5764-F626-4F23-BB96-9DB05EDF6303}" type="presParOf" srcId="{E9249C9A-5375-4843-A72B-AA3CCE0FC014}" destId="{11254BBD-8CB7-4D24-9FBF-C2E26CC22A4E}" srcOrd="7" destOrd="0" presId="urn:microsoft.com/office/officeart/2005/8/layout/process5"/>
    <dgm:cxn modelId="{2CE41E36-5339-4AE8-B6B2-969A878C84D7}" type="presParOf" srcId="{11254BBD-8CB7-4D24-9FBF-C2E26CC22A4E}" destId="{C44D4714-52D4-4CCA-ACA8-E352BCD67365}" srcOrd="0" destOrd="0" presId="urn:microsoft.com/office/officeart/2005/8/layout/process5"/>
    <dgm:cxn modelId="{F145E89D-8429-46C9-84AA-47B314AC69F7}" type="presParOf" srcId="{E9249C9A-5375-4843-A72B-AA3CCE0FC014}" destId="{759C300C-E270-420C-8A6B-804FB6793CC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1C0E32-D451-448B-BFA2-CCF95CF91C46}" type="doc">
      <dgm:prSet loTypeId="urn:microsoft.com/office/officeart/2005/8/layout/process5" loCatId="process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VE"/>
        </a:p>
      </dgm:t>
    </dgm:pt>
    <dgm:pt modelId="{1F382868-56E8-499B-BDEA-33E1D7CE4554}">
      <dgm:prSet phldrT="[Texto]"/>
      <dgm:spPr/>
      <dgm:t>
        <a:bodyPr/>
        <a:lstStyle/>
        <a:p>
          <a:r>
            <a:rPr lang="es-VE" dirty="0" smtClean="0"/>
            <a:t>Dividir la cuenca en varias </a:t>
          </a:r>
          <a:r>
            <a:rPr lang="es-VE" dirty="0" err="1" smtClean="0"/>
            <a:t>subcuencas</a:t>
          </a:r>
          <a:r>
            <a:rPr lang="es-VE" dirty="0" smtClean="0"/>
            <a:t> (</a:t>
          </a:r>
          <a:r>
            <a:rPr lang="es-VE" b="1" u="sng" dirty="0" smtClean="0"/>
            <a:t>trazado de </a:t>
          </a:r>
          <a:r>
            <a:rPr lang="es-VE" b="1" u="sng" dirty="0" err="1" smtClean="0"/>
            <a:t>isocronas</a:t>
          </a:r>
          <a:r>
            <a:rPr lang="es-VE" dirty="0" smtClean="0"/>
            <a:t>)</a:t>
          </a:r>
          <a:endParaRPr lang="es-VE" dirty="0"/>
        </a:p>
      </dgm:t>
    </dgm:pt>
    <dgm:pt modelId="{B4412155-DC10-4C54-ABE1-0FB35BFB799A}" type="parTrans" cxnId="{A4BC03DB-3DB7-44CB-8083-17DBA606659F}">
      <dgm:prSet/>
      <dgm:spPr/>
      <dgm:t>
        <a:bodyPr/>
        <a:lstStyle/>
        <a:p>
          <a:endParaRPr lang="es-VE"/>
        </a:p>
      </dgm:t>
    </dgm:pt>
    <dgm:pt modelId="{03B6A71F-B864-4902-AE09-B87E6EFAE4A8}" type="sibTrans" cxnId="{A4BC03DB-3DB7-44CB-8083-17DBA606659F}">
      <dgm:prSet/>
      <dgm:spPr/>
      <dgm:t>
        <a:bodyPr/>
        <a:lstStyle/>
        <a:p>
          <a:endParaRPr lang="es-VE"/>
        </a:p>
      </dgm:t>
    </dgm:pt>
    <dgm:pt modelId="{CF966DE9-93BA-462A-B71F-1630D3C1BEF0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VE" dirty="0" smtClean="0"/>
            <a:t>Construir la </a:t>
          </a:r>
          <a:r>
            <a:rPr lang="es-VE" b="1" u="sng" dirty="0" smtClean="0"/>
            <a:t>relación tiempo - área</a:t>
          </a:r>
          <a:endParaRPr lang="es-VE" b="1" u="sng" dirty="0"/>
        </a:p>
      </dgm:t>
    </dgm:pt>
    <dgm:pt modelId="{BAA800D0-66DF-4EE3-A578-89B7A2DB59E5}" type="parTrans" cxnId="{4892BD7E-7B5C-46E0-AD00-928A01E19605}">
      <dgm:prSet/>
      <dgm:spPr/>
      <dgm:t>
        <a:bodyPr/>
        <a:lstStyle/>
        <a:p>
          <a:endParaRPr lang="es-VE"/>
        </a:p>
      </dgm:t>
    </dgm:pt>
    <dgm:pt modelId="{252C5F77-50B8-4461-A251-346B9F035FED}" type="sibTrans" cxnId="{4892BD7E-7B5C-46E0-AD00-928A01E19605}">
      <dgm:prSet/>
      <dgm:spPr/>
      <dgm:t>
        <a:bodyPr/>
        <a:lstStyle/>
        <a:p>
          <a:endParaRPr lang="es-VE"/>
        </a:p>
      </dgm:t>
    </dgm:pt>
    <dgm:pt modelId="{77C8F78F-F089-4A50-96C7-266FE307856A}">
      <dgm:prSet phldrT="[Texto]"/>
      <dgm:spPr/>
      <dgm:t>
        <a:bodyPr/>
        <a:lstStyle/>
        <a:p>
          <a:r>
            <a:rPr lang="es-VE" b="1" u="sng" dirty="0" smtClean="0"/>
            <a:t>Transitar el </a:t>
          </a:r>
          <a:r>
            <a:rPr lang="es-VE" b="1" u="sng" dirty="0" err="1" smtClean="0"/>
            <a:t>hidrograma</a:t>
          </a:r>
          <a:r>
            <a:rPr lang="es-VE" b="1" u="sng" dirty="0" smtClean="0"/>
            <a:t> </a:t>
          </a:r>
          <a:r>
            <a:rPr lang="es-VE" dirty="0" smtClean="0"/>
            <a:t>de entrada a través del embalse ficticio</a:t>
          </a:r>
          <a:endParaRPr lang="es-VE" dirty="0"/>
        </a:p>
      </dgm:t>
    </dgm:pt>
    <dgm:pt modelId="{85229EF8-CA7D-4828-A153-E4F70AC1BE10}" type="parTrans" cxnId="{B2C3EA74-5C6F-49F7-9897-A161C44BDE77}">
      <dgm:prSet/>
      <dgm:spPr/>
      <dgm:t>
        <a:bodyPr/>
        <a:lstStyle/>
        <a:p>
          <a:endParaRPr lang="es-VE"/>
        </a:p>
      </dgm:t>
    </dgm:pt>
    <dgm:pt modelId="{A895E346-9EC2-4067-994F-3628B15FF1F2}" type="sibTrans" cxnId="{B2C3EA74-5C6F-49F7-9897-A161C44BDE77}">
      <dgm:prSet/>
      <dgm:spPr/>
      <dgm:t>
        <a:bodyPr/>
        <a:lstStyle/>
        <a:p>
          <a:endParaRPr lang="es-VE"/>
        </a:p>
      </dgm:t>
    </dgm:pt>
    <dgm:pt modelId="{6AADDC68-946D-4B11-8418-E008013BD240}">
      <dgm:prSet phldrT="[Texto]"/>
      <dgm:spPr/>
      <dgm:t>
        <a:bodyPr/>
        <a:lstStyle/>
        <a:p>
          <a:r>
            <a:rPr lang="es-VE" dirty="0" smtClean="0"/>
            <a:t>Obtenido el </a:t>
          </a:r>
          <a:r>
            <a:rPr lang="es-VE" dirty="0" err="1" smtClean="0"/>
            <a:t>hidrograma</a:t>
          </a:r>
          <a:r>
            <a:rPr lang="es-VE" dirty="0" smtClean="0"/>
            <a:t> de salida, corregir sus unidades (</a:t>
          </a:r>
          <a:r>
            <a:rPr lang="es-VE" b="1" u="sng" dirty="0" smtClean="0"/>
            <a:t>Multiplicar por FC</a:t>
          </a:r>
          <a:r>
            <a:rPr lang="es-VE" dirty="0" smtClean="0"/>
            <a:t>).</a:t>
          </a:r>
          <a:endParaRPr lang="es-VE" dirty="0"/>
        </a:p>
      </dgm:t>
    </dgm:pt>
    <dgm:pt modelId="{24A7BECF-9342-4BE0-A794-386E2C0E377E}" type="parTrans" cxnId="{03A06389-CBDC-4220-96BD-782499D97080}">
      <dgm:prSet/>
      <dgm:spPr/>
      <dgm:t>
        <a:bodyPr/>
        <a:lstStyle/>
        <a:p>
          <a:endParaRPr lang="es-VE"/>
        </a:p>
      </dgm:t>
    </dgm:pt>
    <dgm:pt modelId="{6DE75221-696E-433B-81A5-E9F03AFBBEF4}" type="sibTrans" cxnId="{03A06389-CBDC-4220-96BD-782499D97080}">
      <dgm:prSet/>
      <dgm:spPr/>
      <dgm:t>
        <a:bodyPr/>
        <a:lstStyle/>
        <a:p>
          <a:endParaRPr lang="es-VE"/>
        </a:p>
      </dgm:t>
    </dgm:pt>
    <dgm:pt modelId="{BBE9A322-A4BA-4B80-B0B1-4D65E93DAC8D}">
      <dgm:prSet phldrT="[Texto]"/>
      <dgm:spPr/>
      <dgm:t>
        <a:bodyPr/>
        <a:lstStyle/>
        <a:p>
          <a:r>
            <a:rPr lang="es-VE" dirty="0" err="1" smtClean="0"/>
            <a:t>Hidrograma</a:t>
          </a:r>
          <a:r>
            <a:rPr lang="es-VE" dirty="0" smtClean="0"/>
            <a:t> Unitario Instantáneo (HUI)</a:t>
          </a:r>
          <a:endParaRPr lang="es-VE" dirty="0"/>
        </a:p>
      </dgm:t>
    </dgm:pt>
    <dgm:pt modelId="{F2438D98-DEED-4062-AECF-09B78F78E4B7}" type="parTrans" cxnId="{F6501CAB-3DBE-4143-830B-EDDE95E1DDCE}">
      <dgm:prSet/>
      <dgm:spPr/>
      <dgm:t>
        <a:bodyPr/>
        <a:lstStyle/>
        <a:p>
          <a:endParaRPr lang="es-VE"/>
        </a:p>
      </dgm:t>
    </dgm:pt>
    <dgm:pt modelId="{650A432A-9660-40EB-BFB8-0D8C8EF2BD23}" type="sibTrans" cxnId="{F6501CAB-3DBE-4143-830B-EDDE95E1DDCE}">
      <dgm:prSet/>
      <dgm:spPr/>
      <dgm:t>
        <a:bodyPr/>
        <a:lstStyle/>
        <a:p>
          <a:endParaRPr lang="es-VE"/>
        </a:p>
      </dgm:t>
    </dgm:pt>
    <dgm:pt modelId="{E9249C9A-5375-4843-A72B-AA3CCE0FC014}" type="pres">
      <dgm:prSet presAssocID="{121C0E32-D451-448B-BFA2-CCF95CF91C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BDE9AC39-9568-475C-B3A6-0ABC18605923}" type="pres">
      <dgm:prSet presAssocID="{1F382868-56E8-499B-BDEA-33E1D7CE45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868FA33-7332-468D-B8FA-91BE35BA429D}" type="pres">
      <dgm:prSet presAssocID="{03B6A71F-B864-4902-AE09-B87E6EFAE4A8}" presName="sibTrans" presStyleLbl="sibTrans2D1" presStyleIdx="0" presStyleCnt="4"/>
      <dgm:spPr/>
      <dgm:t>
        <a:bodyPr/>
        <a:lstStyle/>
        <a:p>
          <a:endParaRPr lang="es-VE"/>
        </a:p>
      </dgm:t>
    </dgm:pt>
    <dgm:pt modelId="{0C43BC3E-3D93-492D-AED1-A288A8865FD2}" type="pres">
      <dgm:prSet presAssocID="{03B6A71F-B864-4902-AE09-B87E6EFAE4A8}" presName="connectorText" presStyleLbl="sibTrans2D1" presStyleIdx="0" presStyleCnt="4"/>
      <dgm:spPr/>
      <dgm:t>
        <a:bodyPr/>
        <a:lstStyle/>
        <a:p>
          <a:endParaRPr lang="es-VE"/>
        </a:p>
      </dgm:t>
    </dgm:pt>
    <dgm:pt modelId="{1E229E24-1D21-4A12-84BA-2BA5C2433ACE}" type="pres">
      <dgm:prSet presAssocID="{CF966DE9-93BA-462A-B71F-1630D3C1BE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2EFCBB3-448A-4D3E-93F3-D61D3F9D795D}" type="pres">
      <dgm:prSet presAssocID="{252C5F77-50B8-4461-A251-346B9F035FED}" presName="sibTrans" presStyleLbl="sibTrans2D1" presStyleIdx="1" presStyleCnt="4"/>
      <dgm:spPr/>
      <dgm:t>
        <a:bodyPr/>
        <a:lstStyle/>
        <a:p>
          <a:endParaRPr lang="es-VE"/>
        </a:p>
      </dgm:t>
    </dgm:pt>
    <dgm:pt modelId="{0107BCDC-ADFB-41E2-87D8-812B5CFFC29F}" type="pres">
      <dgm:prSet presAssocID="{252C5F77-50B8-4461-A251-346B9F035FED}" presName="connectorText" presStyleLbl="sibTrans2D1" presStyleIdx="1" presStyleCnt="4"/>
      <dgm:spPr/>
      <dgm:t>
        <a:bodyPr/>
        <a:lstStyle/>
        <a:p>
          <a:endParaRPr lang="es-VE"/>
        </a:p>
      </dgm:t>
    </dgm:pt>
    <dgm:pt modelId="{4C5788C0-1A23-4670-B017-AF0AD57608BE}" type="pres">
      <dgm:prSet presAssocID="{77C8F78F-F089-4A50-96C7-266FE30785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442400B-D9FC-457F-A613-C609470679BC}" type="pres">
      <dgm:prSet presAssocID="{A895E346-9EC2-4067-994F-3628B15FF1F2}" presName="sibTrans" presStyleLbl="sibTrans2D1" presStyleIdx="2" presStyleCnt="4"/>
      <dgm:spPr/>
      <dgm:t>
        <a:bodyPr/>
        <a:lstStyle/>
        <a:p>
          <a:endParaRPr lang="es-VE"/>
        </a:p>
      </dgm:t>
    </dgm:pt>
    <dgm:pt modelId="{61A340E9-6631-4624-8583-7C2B12DFD332}" type="pres">
      <dgm:prSet presAssocID="{A895E346-9EC2-4067-994F-3628B15FF1F2}" presName="connectorText" presStyleLbl="sibTrans2D1" presStyleIdx="2" presStyleCnt="4"/>
      <dgm:spPr/>
      <dgm:t>
        <a:bodyPr/>
        <a:lstStyle/>
        <a:p>
          <a:endParaRPr lang="es-VE"/>
        </a:p>
      </dgm:t>
    </dgm:pt>
    <dgm:pt modelId="{031C9FC3-2234-4244-BF72-6594214CE3FA}" type="pres">
      <dgm:prSet presAssocID="{6AADDC68-946D-4B11-8418-E008013BD2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1254BBD-8CB7-4D24-9FBF-C2E26CC22A4E}" type="pres">
      <dgm:prSet presAssocID="{6DE75221-696E-433B-81A5-E9F03AFBBEF4}" presName="sibTrans" presStyleLbl="sibTrans2D1" presStyleIdx="3" presStyleCnt="4"/>
      <dgm:spPr/>
      <dgm:t>
        <a:bodyPr/>
        <a:lstStyle/>
        <a:p>
          <a:endParaRPr lang="es-VE"/>
        </a:p>
      </dgm:t>
    </dgm:pt>
    <dgm:pt modelId="{C44D4714-52D4-4CCA-ACA8-E352BCD67365}" type="pres">
      <dgm:prSet presAssocID="{6DE75221-696E-433B-81A5-E9F03AFBBEF4}" presName="connectorText" presStyleLbl="sibTrans2D1" presStyleIdx="3" presStyleCnt="4"/>
      <dgm:spPr/>
      <dgm:t>
        <a:bodyPr/>
        <a:lstStyle/>
        <a:p>
          <a:endParaRPr lang="es-VE"/>
        </a:p>
      </dgm:t>
    </dgm:pt>
    <dgm:pt modelId="{759C300C-E270-420C-8A6B-804FB6793CC6}" type="pres">
      <dgm:prSet presAssocID="{BBE9A322-A4BA-4B80-B0B1-4D65E93DAC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E0262A0B-3E06-47B9-997C-1A6A40AD6F15}" type="presOf" srcId="{BBE9A322-A4BA-4B80-B0B1-4D65E93DAC8D}" destId="{759C300C-E270-420C-8A6B-804FB6793CC6}" srcOrd="0" destOrd="0" presId="urn:microsoft.com/office/officeart/2005/8/layout/process5"/>
    <dgm:cxn modelId="{90FC6DF1-FC2B-4195-9991-47033B720904}" type="presOf" srcId="{03B6A71F-B864-4902-AE09-B87E6EFAE4A8}" destId="{D868FA33-7332-468D-B8FA-91BE35BA429D}" srcOrd="0" destOrd="0" presId="urn:microsoft.com/office/officeart/2005/8/layout/process5"/>
    <dgm:cxn modelId="{3412E651-0310-465E-870E-C86A8CBA7E94}" type="presOf" srcId="{1F382868-56E8-499B-BDEA-33E1D7CE4554}" destId="{BDE9AC39-9568-475C-B3A6-0ABC18605923}" srcOrd="0" destOrd="0" presId="urn:microsoft.com/office/officeart/2005/8/layout/process5"/>
    <dgm:cxn modelId="{18AF7C5D-4BB1-4F77-84A7-8E2CD24E6D64}" type="presOf" srcId="{6AADDC68-946D-4B11-8418-E008013BD240}" destId="{031C9FC3-2234-4244-BF72-6594214CE3FA}" srcOrd="0" destOrd="0" presId="urn:microsoft.com/office/officeart/2005/8/layout/process5"/>
    <dgm:cxn modelId="{BB141BEB-C0FF-45AF-B1EA-052F993F3B87}" type="presOf" srcId="{A895E346-9EC2-4067-994F-3628B15FF1F2}" destId="{A442400B-D9FC-457F-A613-C609470679BC}" srcOrd="0" destOrd="0" presId="urn:microsoft.com/office/officeart/2005/8/layout/process5"/>
    <dgm:cxn modelId="{308F12A2-6A5F-43EA-BE22-BB89EBBC2952}" type="presOf" srcId="{6DE75221-696E-433B-81A5-E9F03AFBBEF4}" destId="{11254BBD-8CB7-4D24-9FBF-C2E26CC22A4E}" srcOrd="0" destOrd="0" presId="urn:microsoft.com/office/officeart/2005/8/layout/process5"/>
    <dgm:cxn modelId="{E818E34E-B9AA-4DF0-ADB3-28E24F8753A2}" type="presOf" srcId="{CF966DE9-93BA-462A-B71F-1630D3C1BEF0}" destId="{1E229E24-1D21-4A12-84BA-2BA5C2433ACE}" srcOrd="0" destOrd="0" presId="urn:microsoft.com/office/officeart/2005/8/layout/process5"/>
    <dgm:cxn modelId="{4892BD7E-7B5C-46E0-AD00-928A01E19605}" srcId="{121C0E32-D451-448B-BFA2-CCF95CF91C46}" destId="{CF966DE9-93BA-462A-B71F-1630D3C1BEF0}" srcOrd="1" destOrd="0" parTransId="{BAA800D0-66DF-4EE3-A578-89B7A2DB59E5}" sibTransId="{252C5F77-50B8-4461-A251-346B9F035FED}"/>
    <dgm:cxn modelId="{F6501CAB-3DBE-4143-830B-EDDE95E1DDCE}" srcId="{121C0E32-D451-448B-BFA2-CCF95CF91C46}" destId="{BBE9A322-A4BA-4B80-B0B1-4D65E93DAC8D}" srcOrd="4" destOrd="0" parTransId="{F2438D98-DEED-4062-AECF-09B78F78E4B7}" sibTransId="{650A432A-9660-40EB-BFB8-0D8C8EF2BD23}"/>
    <dgm:cxn modelId="{FB09A224-AA70-4AB7-B13D-0B8E416352B3}" type="presOf" srcId="{121C0E32-D451-448B-BFA2-CCF95CF91C46}" destId="{E9249C9A-5375-4843-A72B-AA3CCE0FC014}" srcOrd="0" destOrd="0" presId="urn:microsoft.com/office/officeart/2005/8/layout/process5"/>
    <dgm:cxn modelId="{88572162-9A64-4AF6-9FA7-3C1A5659E04A}" type="presOf" srcId="{03B6A71F-B864-4902-AE09-B87E6EFAE4A8}" destId="{0C43BC3E-3D93-492D-AED1-A288A8865FD2}" srcOrd="1" destOrd="0" presId="urn:microsoft.com/office/officeart/2005/8/layout/process5"/>
    <dgm:cxn modelId="{B3C56AEB-E5F3-4FED-9591-13C95ED9D316}" type="presOf" srcId="{252C5F77-50B8-4461-A251-346B9F035FED}" destId="{0107BCDC-ADFB-41E2-87D8-812B5CFFC29F}" srcOrd="1" destOrd="0" presId="urn:microsoft.com/office/officeart/2005/8/layout/process5"/>
    <dgm:cxn modelId="{B5555002-4D0C-41CE-A805-0EDD5E2C3167}" type="presOf" srcId="{A895E346-9EC2-4067-994F-3628B15FF1F2}" destId="{61A340E9-6631-4624-8583-7C2B12DFD332}" srcOrd="1" destOrd="0" presId="urn:microsoft.com/office/officeart/2005/8/layout/process5"/>
    <dgm:cxn modelId="{638A6C5F-C88F-45BA-8B84-288E62D4A235}" type="presOf" srcId="{77C8F78F-F089-4A50-96C7-266FE307856A}" destId="{4C5788C0-1A23-4670-B017-AF0AD57608BE}" srcOrd="0" destOrd="0" presId="urn:microsoft.com/office/officeart/2005/8/layout/process5"/>
    <dgm:cxn modelId="{707316A8-14D8-415C-9300-D6DA00DAD62F}" type="presOf" srcId="{6DE75221-696E-433B-81A5-E9F03AFBBEF4}" destId="{C44D4714-52D4-4CCA-ACA8-E352BCD67365}" srcOrd="1" destOrd="0" presId="urn:microsoft.com/office/officeart/2005/8/layout/process5"/>
    <dgm:cxn modelId="{B2C3EA74-5C6F-49F7-9897-A161C44BDE77}" srcId="{121C0E32-D451-448B-BFA2-CCF95CF91C46}" destId="{77C8F78F-F089-4A50-96C7-266FE307856A}" srcOrd="2" destOrd="0" parTransId="{85229EF8-CA7D-4828-A153-E4F70AC1BE10}" sibTransId="{A895E346-9EC2-4067-994F-3628B15FF1F2}"/>
    <dgm:cxn modelId="{03A06389-CBDC-4220-96BD-782499D97080}" srcId="{121C0E32-D451-448B-BFA2-CCF95CF91C46}" destId="{6AADDC68-946D-4B11-8418-E008013BD240}" srcOrd="3" destOrd="0" parTransId="{24A7BECF-9342-4BE0-A794-386E2C0E377E}" sibTransId="{6DE75221-696E-433B-81A5-E9F03AFBBEF4}"/>
    <dgm:cxn modelId="{31ED888E-A655-444E-BF83-130387104225}" type="presOf" srcId="{252C5F77-50B8-4461-A251-346B9F035FED}" destId="{C2EFCBB3-448A-4D3E-93F3-D61D3F9D795D}" srcOrd="0" destOrd="0" presId="urn:microsoft.com/office/officeart/2005/8/layout/process5"/>
    <dgm:cxn modelId="{A4BC03DB-3DB7-44CB-8083-17DBA606659F}" srcId="{121C0E32-D451-448B-BFA2-CCF95CF91C46}" destId="{1F382868-56E8-499B-BDEA-33E1D7CE4554}" srcOrd="0" destOrd="0" parTransId="{B4412155-DC10-4C54-ABE1-0FB35BFB799A}" sibTransId="{03B6A71F-B864-4902-AE09-B87E6EFAE4A8}"/>
    <dgm:cxn modelId="{67EE7FB9-5C35-4B52-AA28-126EB94C74AF}" type="presParOf" srcId="{E9249C9A-5375-4843-A72B-AA3CCE0FC014}" destId="{BDE9AC39-9568-475C-B3A6-0ABC18605923}" srcOrd="0" destOrd="0" presId="urn:microsoft.com/office/officeart/2005/8/layout/process5"/>
    <dgm:cxn modelId="{56BFAB87-10AF-449C-9766-CCFF9DCD21B2}" type="presParOf" srcId="{E9249C9A-5375-4843-A72B-AA3CCE0FC014}" destId="{D868FA33-7332-468D-B8FA-91BE35BA429D}" srcOrd="1" destOrd="0" presId="urn:microsoft.com/office/officeart/2005/8/layout/process5"/>
    <dgm:cxn modelId="{B12932F5-EA88-4221-8406-570E8DB4E3B2}" type="presParOf" srcId="{D868FA33-7332-468D-B8FA-91BE35BA429D}" destId="{0C43BC3E-3D93-492D-AED1-A288A8865FD2}" srcOrd="0" destOrd="0" presId="urn:microsoft.com/office/officeart/2005/8/layout/process5"/>
    <dgm:cxn modelId="{6EE54406-61E6-47FC-8A87-46C9526F2362}" type="presParOf" srcId="{E9249C9A-5375-4843-A72B-AA3CCE0FC014}" destId="{1E229E24-1D21-4A12-84BA-2BA5C2433ACE}" srcOrd="2" destOrd="0" presId="urn:microsoft.com/office/officeart/2005/8/layout/process5"/>
    <dgm:cxn modelId="{E3296622-BEF6-4443-8E71-FD951C6755CF}" type="presParOf" srcId="{E9249C9A-5375-4843-A72B-AA3CCE0FC014}" destId="{C2EFCBB3-448A-4D3E-93F3-D61D3F9D795D}" srcOrd="3" destOrd="0" presId="urn:microsoft.com/office/officeart/2005/8/layout/process5"/>
    <dgm:cxn modelId="{91CCCA7C-8AF4-4B0B-9B16-09130F47AFC4}" type="presParOf" srcId="{C2EFCBB3-448A-4D3E-93F3-D61D3F9D795D}" destId="{0107BCDC-ADFB-41E2-87D8-812B5CFFC29F}" srcOrd="0" destOrd="0" presId="urn:microsoft.com/office/officeart/2005/8/layout/process5"/>
    <dgm:cxn modelId="{D310E41E-942C-4ACB-B151-72C949111AD3}" type="presParOf" srcId="{E9249C9A-5375-4843-A72B-AA3CCE0FC014}" destId="{4C5788C0-1A23-4670-B017-AF0AD57608BE}" srcOrd="4" destOrd="0" presId="urn:microsoft.com/office/officeart/2005/8/layout/process5"/>
    <dgm:cxn modelId="{150CB3F3-1CCA-4E57-98BC-9300C9384303}" type="presParOf" srcId="{E9249C9A-5375-4843-A72B-AA3CCE0FC014}" destId="{A442400B-D9FC-457F-A613-C609470679BC}" srcOrd="5" destOrd="0" presId="urn:microsoft.com/office/officeart/2005/8/layout/process5"/>
    <dgm:cxn modelId="{B925A0E3-E988-42B2-9F81-E12C6C77B1B2}" type="presParOf" srcId="{A442400B-D9FC-457F-A613-C609470679BC}" destId="{61A340E9-6631-4624-8583-7C2B12DFD332}" srcOrd="0" destOrd="0" presId="urn:microsoft.com/office/officeart/2005/8/layout/process5"/>
    <dgm:cxn modelId="{6863D905-BEF0-4B4E-8B8C-5D7CEDFF7B13}" type="presParOf" srcId="{E9249C9A-5375-4843-A72B-AA3CCE0FC014}" destId="{031C9FC3-2234-4244-BF72-6594214CE3FA}" srcOrd="6" destOrd="0" presId="urn:microsoft.com/office/officeart/2005/8/layout/process5"/>
    <dgm:cxn modelId="{964609C4-31A0-4FC2-BE29-802783785979}" type="presParOf" srcId="{E9249C9A-5375-4843-A72B-AA3CCE0FC014}" destId="{11254BBD-8CB7-4D24-9FBF-C2E26CC22A4E}" srcOrd="7" destOrd="0" presId="urn:microsoft.com/office/officeart/2005/8/layout/process5"/>
    <dgm:cxn modelId="{2D6FA765-B205-4943-A1CF-4239EB8145F1}" type="presParOf" srcId="{11254BBD-8CB7-4D24-9FBF-C2E26CC22A4E}" destId="{C44D4714-52D4-4CCA-ACA8-E352BCD67365}" srcOrd="0" destOrd="0" presId="urn:microsoft.com/office/officeart/2005/8/layout/process5"/>
    <dgm:cxn modelId="{0BE87A72-3C79-47EB-B84A-465C7D5B8D9B}" type="presParOf" srcId="{E9249C9A-5375-4843-A72B-AA3CCE0FC014}" destId="{759C300C-E270-420C-8A6B-804FB6793CC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1C0E32-D451-448B-BFA2-CCF95CF91C46}" type="doc">
      <dgm:prSet loTypeId="urn:microsoft.com/office/officeart/2005/8/layout/process5" loCatId="process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VE"/>
        </a:p>
      </dgm:t>
    </dgm:pt>
    <dgm:pt modelId="{1F382868-56E8-499B-BDEA-33E1D7CE4554}">
      <dgm:prSet phldrT="[Texto]"/>
      <dgm:spPr/>
      <dgm:t>
        <a:bodyPr/>
        <a:lstStyle/>
        <a:p>
          <a:r>
            <a:rPr lang="es-VE" dirty="0" smtClean="0"/>
            <a:t>Dividir la cuenca en varias </a:t>
          </a:r>
          <a:r>
            <a:rPr lang="es-VE" dirty="0" err="1" smtClean="0"/>
            <a:t>subcuencas</a:t>
          </a:r>
          <a:r>
            <a:rPr lang="es-VE" dirty="0" smtClean="0"/>
            <a:t> (</a:t>
          </a:r>
          <a:r>
            <a:rPr lang="es-VE" b="1" u="sng" dirty="0" smtClean="0"/>
            <a:t>trazado de </a:t>
          </a:r>
          <a:r>
            <a:rPr lang="es-VE" b="1" u="sng" dirty="0" err="1" smtClean="0"/>
            <a:t>isocronas</a:t>
          </a:r>
          <a:r>
            <a:rPr lang="es-VE" dirty="0" smtClean="0"/>
            <a:t>)</a:t>
          </a:r>
          <a:endParaRPr lang="es-VE" dirty="0"/>
        </a:p>
      </dgm:t>
    </dgm:pt>
    <dgm:pt modelId="{B4412155-DC10-4C54-ABE1-0FB35BFB799A}" type="parTrans" cxnId="{A4BC03DB-3DB7-44CB-8083-17DBA606659F}">
      <dgm:prSet/>
      <dgm:spPr/>
      <dgm:t>
        <a:bodyPr/>
        <a:lstStyle/>
        <a:p>
          <a:endParaRPr lang="es-VE"/>
        </a:p>
      </dgm:t>
    </dgm:pt>
    <dgm:pt modelId="{03B6A71F-B864-4902-AE09-B87E6EFAE4A8}" type="sibTrans" cxnId="{A4BC03DB-3DB7-44CB-8083-17DBA606659F}">
      <dgm:prSet/>
      <dgm:spPr/>
      <dgm:t>
        <a:bodyPr/>
        <a:lstStyle/>
        <a:p>
          <a:endParaRPr lang="es-VE"/>
        </a:p>
      </dgm:t>
    </dgm:pt>
    <dgm:pt modelId="{CF966DE9-93BA-462A-B71F-1630D3C1BEF0}">
      <dgm:prSet phldrT="[Texto]"/>
      <dgm:spPr/>
      <dgm:t>
        <a:bodyPr/>
        <a:lstStyle/>
        <a:p>
          <a:r>
            <a:rPr lang="es-VE" dirty="0" smtClean="0"/>
            <a:t>Construir la </a:t>
          </a:r>
          <a:r>
            <a:rPr lang="es-VE" b="1" u="sng" dirty="0" smtClean="0"/>
            <a:t>relación tiempo - área</a:t>
          </a:r>
          <a:endParaRPr lang="es-VE" b="1" u="sng" dirty="0"/>
        </a:p>
      </dgm:t>
    </dgm:pt>
    <dgm:pt modelId="{BAA800D0-66DF-4EE3-A578-89B7A2DB59E5}" type="parTrans" cxnId="{4892BD7E-7B5C-46E0-AD00-928A01E19605}">
      <dgm:prSet/>
      <dgm:spPr/>
      <dgm:t>
        <a:bodyPr/>
        <a:lstStyle/>
        <a:p>
          <a:endParaRPr lang="es-VE"/>
        </a:p>
      </dgm:t>
    </dgm:pt>
    <dgm:pt modelId="{252C5F77-50B8-4461-A251-346B9F035FED}" type="sibTrans" cxnId="{4892BD7E-7B5C-46E0-AD00-928A01E19605}">
      <dgm:prSet/>
      <dgm:spPr/>
      <dgm:t>
        <a:bodyPr/>
        <a:lstStyle/>
        <a:p>
          <a:endParaRPr lang="es-VE"/>
        </a:p>
      </dgm:t>
    </dgm:pt>
    <dgm:pt modelId="{77C8F78F-F089-4A50-96C7-266FE307856A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VE" b="1" u="sng" dirty="0" smtClean="0"/>
            <a:t>Transitar el </a:t>
          </a:r>
          <a:r>
            <a:rPr lang="es-VE" b="1" u="sng" dirty="0" err="1" smtClean="0"/>
            <a:t>hidrograma</a:t>
          </a:r>
          <a:r>
            <a:rPr lang="es-VE" b="1" u="sng" dirty="0" smtClean="0"/>
            <a:t> </a:t>
          </a:r>
          <a:r>
            <a:rPr lang="es-VE" dirty="0" smtClean="0"/>
            <a:t>de entrada a través del embalse ficticio</a:t>
          </a:r>
          <a:endParaRPr lang="es-VE" dirty="0"/>
        </a:p>
      </dgm:t>
    </dgm:pt>
    <dgm:pt modelId="{85229EF8-CA7D-4828-A153-E4F70AC1BE10}" type="parTrans" cxnId="{B2C3EA74-5C6F-49F7-9897-A161C44BDE77}">
      <dgm:prSet/>
      <dgm:spPr/>
      <dgm:t>
        <a:bodyPr/>
        <a:lstStyle/>
        <a:p>
          <a:endParaRPr lang="es-VE"/>
        </a:p>
      </dgm:t>
    </dgm:pt>
    <dgm:pt modelId="{A895E346-9EC2-4067-994F-3628B15FF1F2}" type="sibTrans" cxnId="{B2C3EA74-5C6F-49F7-9897-A161C44BDE77}">
      <dgm:prSet/>
      <dgm:spPr/>
      <dgm:t>
        <a:bodyPr/>
        <a:lstStyle/>
        <a:p>
          <a:endParaRPr lang="es-VE"/>
        </a:p>
      </dgm:t>
    </dgm:pt>
    <dgm:pt modelId="{6AADDC68-946D-4B11-8418-E008013BD240}">
      <dgm:prSet phldrT="[Texto]"/>
      <dgm:spPr/>
      <dgm:t>
        <a:bodyPr/>
        <a:lstStyle/>
        <a:p>
          <a:r>
            <a:rPr lang="es-VE" dirty="0" smtClean="0"/>
            <a:t>Obtenido el </a:t>
          </a:r>
          <a:r>
            <a:rPr lang="es-VE" dirty="0" err="1" smtClean="0"/>
            <a:t>hidrograma</a:t>
          </a:r>
          <a:r>
            <a:rPr lang="es-VE" dirty="0" smtClean="0"/>
            <a:t> de salida, corregir sus unidades (</a:t>
          </a:r>
          <a:r>
            <a:rPr lang="es-VE" b="1" u="sng" dirty="0" smtClean="0"/>
            <a:t>Multiplicar por FC</a:t>
          </a:r>
          <a:r>
            <a:rPr lang="es-VE" dirty="0" smtClean="0"/>
            <a:t>).</a:t>
          </a:r>
          <a:endParaRPr lang="es-VE" dirty="0"/>
        </a:p>
      </dgm:t>
    </dgm:pt>
    <dgm:pt modelId="{24A7BECF-9342-4BE0-A794-386E2C0E377E}" type="parTrans" cxnId="{03A06389-CBDC-4220-96BD-782499D97080}">
      <dgm:prSet/>
      <dgm:spPr/>
      <dgm:t>
        <a:bodyPr/>
        <a:lstStyle/>
        <a:p>
          <a:endParaRPr lang="es-VE"/>
        </a:p>
      </dgm:t>
    </dgm:pt>
    <dgm:pt modelId="{6DE75221-696E-433B-81A5-E9F03AFBBEF4}" type="sibTrans" cxnId="{03A06389-CBDC-4220-96BD-782499D97080}">
      <dgm:prSet/>
      <dgm:spPr/>
      <dgm:t>
        <a:bodyPr/>
        <a:lstStyle/>
        <a:p>
          <a:endParaRPr lang="es-VE"/>
        </a:p>
      </dgm:t>
    </dgm:pt>
    <dgm:pt modelId="{BBE9A322-A4BA-4B80-B0B1-4D65E93DAC8D}">
      <dgm:prSet phldrT="[Texto]"/>
      <dgm:spPr/>
      <dgm:t>
        <a:bodyPr/>
        <a:lstStyle/>
        <a:p>
          <a:r>
            <a:rPr lang="es-VE" dirty="0" err="1" smtClean="0"/>
            <a:t>Hidrograma</a:t>
          </a:r>
          <a:r>
            <a:rPr lang="es-VE" dirty="0" smtClean="0"/>
            <a:t> Unitario Instantáneo (HUI)</a:t>
          </a:r>
          <a:endParaRPr lang="es-VE" dirty="0"/>
        </a:p>
      </dgm:t>
    </dgm:pt>
    <dgm:pt modelId="{F2438D98-DEED-4062-AECF-09B78F78E4B7}" type="parTrans" cxnId="{F6501CAB-3DBE-4143-830B-EDDE95E1DDCE}">
      <dgm:prSet/>
      <dgm:spPr/>
      <dgm:t>
        <a:bodyPr/>
        <a:lstStyle/>
        <a:p>
          <a:endParaRPr lang="es-VE"/>
        </a:p>
      </dgm:t>
    </dgm:pt>
    <dgm:pt modelId="{650A432A-9660-40EB-BFB8-0D8C8EF2BD23}" type="sibTrans" cxnId="{F6501CAB-3DBE-4143-830B-EDDE95E1DDCE}">
      <dgm:prSet/>
      <dgm:spPr/>
      <dgm:t>
        <a:bodyPr/>
        <a:lstStyle/>
        <a:p>
          <a:endParaRPr lang="es-VE"/>
        </a:p>
      </dgm:t>
    </dgm:pt>
    <dgm:pt modelId="{E9249C9A-5375-4843-A72B-AA3CCE0FC014}" type="pres">
      <dgm:prSet presAssocID="{121C0E32-D451-448B-BFA2-CCF95CF91C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BDE9AC39-9568-475C-B3A6-0ABC18605923}" type="pres">
      <dgm:prSet presAssocID="{1F382868-56E8-499B-BDEA-33E1D7CE45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868FA33-7332-468D-B8FA-91BE35BA429D}" type="pres">
      <dgm:prSet presAssocID="{03B6A71F-B864-4902-AE09-B87E6EFAE4A8}" presName="sibTrans" presStyleLbl="sibTrans2D1" presStyleIdx="0" presStyleCnt="4"/>
      <dgm:spPr/>
      <dgm:t>
        <a:bodyPr/>
        <a:lstStyle/>
        <a:p>
          <a:endParaRPr lang="es-VE"/>
        </a:p>
      </dgm:t>
    </dgm:pt>
    <dgm:pt modelId="{0C43BC3E-3D93-492D-AED1-A288A8865FD2}" type="pres">
      <dgm:prSet presAssocID="{03B6A71F-B864-4902-AE09-B87E6EFAE4A8}" presName="connectorText" presStyleLbl="sibTrans2D1" presStyleIdx="0" presStyleCnt="4"/>
      <dgm:spPr/>
      <dgm:t>
        <a:bodyPr/>
        <a:lstStyle/>
        <a:p>
          <a:endParaRPr lang="es-VE"/>
        </a:p>
      </dgm:t>
    </dgm:pt>
    <dgm:pt modelId="{1E229E24-1D21-4A12-84BA-2BA5C2433ACE}" type="pres">
      <dgm:prSet presAssocID="{CF966DE9-93BA-462A-B71F-1630D3C1BE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2EFCBB3-448A-4D3E-93F3-D61D3F9D795D}" type="pres">
      <dgm:prSet presAssocID="{252C5F77-50B8-4461-A251-346B9F035FED}" presName="sibTrans" presStyleLbl="sibTrans2D1" presStyleIdx="1" presStyleCnt="4"/>
      <dgm:spPr/>
      <dgm:t>
        <a:bodyPr/>
        <a:lstStyle/>
        <a:p>
          <a:endParaRPr lang="es-VE"/>
        </a:p>
      </dgm:t>
    </dgm:pt>
    <dgm:pt modelId="{0107BCDC-ADFB-41E2-87D8-812B5CFFC29F}" type="pres">
      <dgm:prSet presAssocID="{252C5F77-50B8-4461-A251-346B9F035FED}" presName="connectorText" presStyleLbl="sibTrans2D1" presStyleIdx="1" presStyleCnt="4"/>
      <dgm:spPr/>
      <dgm:t>
        <a:bodyPr/>
        <a:lstStyle/>
        <a:p>
          <a:endParaRPr lang="es-VE"/>
        </a:p>
      </dgm:t>
    </dgm:pt>
    <dgm:pt modelId="{4C5788C0-1A23-4670-B017-AF0AD57608BE}" type="pres">
      <dgm:prSet presAssocID="{77C8F78F-F089-4A50-96C7-266FE30785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442400B-D9FC-457F-A613-C609470679BC}" type="pres">
      <dgm:prSet presAssocID="{A895E346-9EC2-4067-994F-3628B15FF1F2}" presName="sibTrans" presStyleLbl="sibTrans2D1" presStyleIdx="2" presStyleCnt="4"/>
      <dgm:spPr/>
      <dgm:t>
        <a:bodyPr/>
        <a:lstStyle/>
        <a:p>
          <a:endParaRPr lang="es-VE"/>
        </a:p>
      </dgm:t>
    </dgm:pt>
    <dgm:pt modelId="{61A340E9-6631-4624-8583-7C2B12DFD332}" type="pres">
      <dgm:prSet presAssocID="{A895E346-9EC2-4067-994F-3628B15FF1F2}" presName="connectorText" presStyleLbl="sibTrans2D1" presStyleIdx="2" presStyleCnt="4"/>
      <dgm:spPr/>
      <dgm:t>
        <a:bodyPr/>
        <a:lstStyle/>
        <a:p>
          <a:endParaRPr lang="es-VE"/>
        </a:p>
      </dgm:t>
    </dgm:pt>
    <dgm:pt modelId="{031C9FC3-2234-4244-BF72-6594214CE3FA}" type="pres">
      <dgm:prSet presAssocID="{6AADDC68-946D-4B11-8418-E008013BD2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1254BBD-8CB7-4D24-9FBF-C2E26CC22A4E}" type="pres">
      <dgm:prSet presAssocID="{6DE75221-696E-433B-81A5-E9F03AFBBEF4}" presName="sibTrans" presStyleLbl="sibTrans2D1" presStyleIdx="3" presStyleCnt="4"/>
      <dgm:spPr/>
      <dgm:t>
        <a:bodyPr/>
        <a:lstStyle/>
        <a:p>
          <a:endParaRPr lang="es-VE"/>
        </a:p>
      </dgm:t>
    </dgm:pt>
    <dgm:pt modelId="{C44D4714-52D4-4CCA-ACA8-E352BCD67365}" type="pres">
      <dgm:prSet presAssocID="{6DE75221-696E-433B-81A5-E9F03AFBBEF4}" presName="connectorText" presStyleLbl="sibTrans2D1" presStyleIdx="3" presStyleCnt="4"/>
      <dgm:spPr/>
      <dgm:t>
        <a:bodyPr/>
        <a:lstStyle/>
        <a:p>
          <a:endParaRPr lang="es-VE"/>
        </a:p>
      </dgm:t>
    </dgm:pt>
    <dgm:pt modelId="{759C300C-E270-420C-8A6B-804FB6793CC6}" type="pres">
      <dgm:prSet presAssocID="{BBE9A322-A4BA-4B80-B0B1-4D65E93DAC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2A256C93-7CD0-462E-B110-2B836FBB4F24}" type="presOf" srcId="{6AADDC68-946D-4B11-8418-E008013BD240}" destId="{031C9FC3-2234-4244-BF72-6594214CE3FA}" srcOrd="0" destOrd="0" presId="urn:microsoft.com/office/officeart/2005/8/layout/process5"/>
    <dgm:cxn modelId="{3FF62295-4797-47C7-9DCD-C6805A2BB090}" type="presOf" srcId="{6DE75221-696E-433B-81A5-E9F03AFBBEF4}" destId="{C44D4714-52D4-4CCA-ACA8-E352BCD67365}" srcOrd="1" destOrd="0" presId="urn:microsoft.com/office/officeart/2005/8/layout/process5"/>
    <dgm:cxn modelId="{7D125F32-E7E4-479D-98FB-3F034A09853D}" type="presOf" srcId="{A895E346-9EC2-4067-994F-3628B15FF1F2}" destId="{61A340E9-6631-4624-8583-7C2B12DFD332}" srcOrd="1" destOrd="0" presId="urn:microsoft.com/office/officeart/2005/8/layout/process5"/>
    <dgm:cxn modelId="{0C6210D8-CCDB-422E-A87D-88EAA4F7FF90}" type="presOf" srcId="{BBE9A322-A4BA-4B80-B0B1-4D65E93DAC8D}" destId="{759C300C-E270-420C-8A6B-804FB6793CC6}" srcOrd="0" destOrd="0" presId="urn:microsoft.com/office/officeart/2005/8/layout/process5"/>
    <dgm:cxn modelId="{7C7D9ED7-5640-4D95-922F-5D7D31D33DBB}" type="presOf" srcId="{A895E346-9EC2-4067-994F-3628B15FF1F2}" destId="{A442400B-D9FC-457F-A613-C609470679BC}" srcOrd="0" destOrd="0" presId="urn:microsoft.com/office/officeart/2005/8/layout/process5"/>
    <dgm:cxn modelId="{2854760F-1EC7-4990-A4B2-4CC59133FA01}" type="presOf" srcId="{252C5F77-50B8-4461-A251-346B9F035FED}" destId="{C2EFCBB3-448A-4D3E-93F3-D61D3F9D795D}" srcOrd="0" destOrd="0" presId="urn:microsoft.com/office/officeart/2005/8/layout/process5"/>
    <dgm:cxn modelId="{7F99FFEC-E23B-4D7E-9CAF-7C1E40236495}" type="presOf" srcId="{CF966DE9-93BA-462A-B71F-1630D3C1BEF0}" destId="{1E229E24-1D21-4A12-84BA-2BA5C2433ACE}" srcOrd="0" destOrd="0" presId="urn:microsoft.com/office/officeart/2005/8/layout/process5"/>
    <dgm:cxn modelId="{4892BD7E-7B5C-46E0-AD00-928A01E19605}" srcId="{121C0E32-D451-448B-BFA2-CCF95CF91C46}" destId="{CF966DE9-93BA-462A-B71F-1630D3C1BEF0}" srcOrd="1" destOrd="0" parTransId="{BAA800D0-66DF-4EE3-A578-89B7A2DB59E5}" sibTransId="{252C5F77-50B8-4461-A251-346B9F035FED}"/>
    <dgm:cxn modelId="{F6501CAB-3DBE-4143-830B-EDDE95E1DDCE}" srcId="{121C0E32-D451-448B-BFA2-CCF95CF91C46}" destId="{BBE9A322-A4BA-4B80-B0B1-4D65E93DAC8D}" srcOrd="4" destOrd="0" parTransId="{F2438D98-DEED-4062-AECF-09B78F78E4B7}" sibTransId="{650A432A-9660-40EB-BFB8-0D8C8EF2BD23}"/>
    <dgm:cxn modelId="{8AE0C53C-9424-4A60-85F0-CE232843DD64}" type="presOf" srcId="{6DE75221-696E-433B-81A5-E9F03AFBBEF4}" destId="{11254BBD-8CB7-4D24-9FBF-C2E26CC22A4E}" srcOrd="0" destOrd="0" presId="urn:microsoft.com/office/officeart/2005/8/layout/process5"/>
    <dgm:cxn modelId="{0D5FB7EE-637A-4399-9EF5-D07987221DB4}" type="presOf" srcId="{252C5F77-50B8-4461-A251-346B9F035FED}" destId="{0107BCDC-ADFB-41E2-87D8-812B5CFFC29F}" srcOrd="1" destOrd="0" presId="urn:microsoft.com/office/officeart/2005/8/layout/process5"/>
    <dgm:cxn modelId="{EF31EAE7-B856-4010-A931-FC6DB50B6683}" type="presOf" srcId="{1F382868-56E8-499B-BDEA-33E1D7CE4554}" destId="{BDE9AC39-9568-475C-B3A6-0ABC18605923}" srcOrd="0" destOrd="0" presId="urn:microsoft.com/office/officeart/2005/8/layout/process5"/>
    <dgm:cxn modelId="{93196AF6-7762-41F0-838D-9E6D5D7A371B}" type="presOf" srcId="{03B6A71F-B864-4902-AE09-B87E6EFAE4A8}" destId="{0C43BC3E-3D93-492D-AED1-A288A8865FD2}" srcOrd="1" destOrd="0" presId="urn:microsoft.com/office/officeart/2005/8/layout/process5"/>
    <dgm:cxn modelId="{B2C3EA74-5C6F-49F7-9897-A161C44BDE77}" srcId="{121C0E32-D451-448B-BFA2-CCF95CF91C46}" destId="{77C8F78F-F089-4A50-96C7-266FE307856A}" srcOrd="2" destOrd="0" parTransId="{85229EF8-CA7D-4828-A153-E4F70AC1BE10}" sibTransId="{A895E346-9EC2-4067-994F-3628B15FF1F2}"/>
    <dgm:cxn modelId="{03A06389-CBDC-4220-96BD-782499D97080}" srcId="{121C0E32-D451-448B-BFA2-CCF95CF91C46}" destId="{6AADDC68-946D-4B11-8418-E008013BD240}" srcOrd="3" destOrd="0" parTransId="{24A7BECF-9342-4BE0-A794-386E2C0E377E}" sibTransId="{6DE75221-696E-433B-81A5-E9F03AFBBEF4}"/>
    <dgm:cxn modelId="{E6999A47-1B28-4CD8-A9FB-D8D4798094BE}" type="presOf" srcId="{77C8F78F-F089-4A50-96C7-266FE307856A}" destId="{4C5788C0-1A23-4670-B017-AF0AD57608BE}" srcOrd="0" destOrd="0" presId="urn:microsoft.com/office/officeart/2005/8/layout/process5"/>
    <dgm:cxn modelId="{A4BC03DB-3DB7-44CB-8083-17DBA606659F}" srcId="{121C0E32-D451-448B-BFA2-CCF95CF91C46}" destId="{1F382868-56E8-499B-BDEA-33E1D7CE4554}" srcOrd="0" destOrd="0" parTransId="{B4412155-DC10-4C54-ABE1-0FB35BFB799A}" sibTransId="{03B6A71F-B864-4902-AE09-B87E6EFAE4A8}"/>
    <dgm:cxn modelId="{E0F15D17-E2F2-4930-951A-28194AD2459B}" type="presOf" srcId="{121C0E32-D451-448B-BFA2-CCF95CF91C46}" destId="{E9249C9A-5375-4843-A72B-AA3CCE0FC014}" srcOrd="0" destOrd="0" presId="urn:microsoft.com/office/officeart/2005/8/layout/process5"/>
    <dgm:cxn modelId="{9CC8C064-942A-4B88-826A-60480EF6CBB0}" type="presOf" srcId="{03B6A71F-B864-4902-AE09-B87E6EFAE4A8}" destId="{D868FA33-7332-468D-B8FA-91BE35BA429D}" srcOrd="0" destOrd="0" presId="urn:microsoft.com/office/officeart/2005/8/layout/process5"/>
    <dgm:cxn modelId="{A9D3CA7A-D0AC-4EEE-8ECE-FECCF65EFA5D}" type="presParOf" srcId="{E9249C9A-5375-4843-A72B-AA3CCE0FC014}" destId="{BDE9AC39-9568-475C-B3A6-0ABC18605923}" srcOrd="0" destOrd="0" presId="urn:microsoft.com/office/officeart/2005/8/layout/process5"/>
    <dgm:cxn modelId="{8091612F-23D0-440C-9C77-0834EF21F40A}" type="presParOf" srcId="{E9249C9A-5375-4843-A72B-AA3CCE0FC014}" destId="{D868FA33-7332-468D-B8FA-91BE35BA429D}" srcOrd="1" destOrd="0" presId="urn:microsoft.com/office/officeart/2005/8/layout/process5"/>
    <dgm:cxn modelId="{31FED916-4546-4A5B-B52C-CBF1CC5C365E}" type="presParOf" srcId="{D868FA33-7332-468D-B8FA-91BE35BA429D}" destId="{0C43BC3E-3D93-492D-AED1-A288A8865FD2}" srcOrd="0" destOrd="0" presId="urn:microsoft.com/office/officeart/2005/8/layout/process5"/>
    <dgm:cxn modelId="{48BE5532-5395-4135-9A25-D8FC33D29ED1}" type="presParOf" srcId="{E9249C9A-5375-4843-A72B-AA3CCE0FC014}" destId="{1E229E24-1D21-4A12-84BA-2BA5C2433ACE}" srcOrd="2" destOrd="0" presId="urn:microsoft.com/office/officeart/2005/8/layout/process5"/>
    <dgm:cxn modelId="{CBFEE0DB-CD94-4A7E-BB91-9F96F3E1AB96}" type="presParOf" srcId="{E9249C9A-5375-4843-A72B-AA3CCE0FC014}" destId="{C2EFCBB3-448A-4D3E-93F3-D61D3F9D795D}" srcOrd="3" destOrd="0" presId="urn:microsoft.com/office/officeart/2005/8/layout/process5"/>
    <dgm:cxn modelId="{0B543535-1684-4F49-9A1C-8BE92F3192FC}" type="presParOf" srcId="{C2EFCBB3-448A-4D3E-93F3-D61D3F9D795D}" destId="{0107BCDC-ADFB-41E2-87D8-812B5CFFC29F}" srcOrd="0" destOrd="0" presId="urn:microsoft.com/office/officeart/2005/8/layout/process5"/>
    <dgm:cxn modelId="{64C4F885-BCAD-4DA7-A9D2-9118327CDDB5}" type="presParOf" srcId="{E9249C9A-5375-4843-A72B-AA3CCE0FC014}" destId="{4C5788C0-1A23-4670-B017-AF0AD57608BE}" srcOrd="4" destOrd="0" presId="urn:microsoft.com/office/officeart/2005/8/layout/process5"/>
    <dgm:cxn modelId="{51958276-3035-405D-8CFC-E0C876975FC8}" type="presParOf" srcId="{E9249C9A-5375-4843-A72B-AA3CCE0FC014}" destId="{A442400B-D9FC-457F-A613-C609470679BC}" srcOrd="5" destOrd="0" presId="urn:microsoft.com/office/officeart/2005/8/layout/process5"/>
    <dgm:cxn modelId="{333CF57A-7C51-4D0C-9F1A-F3E48450680C}" type="presParOf" srcId="{A442400B-D9FC-457F-A613-C609470679BC}" destId="{61A340E9-6631-4624-8583-7C2B12DFD332}" srcOrd="0" destOrd="0" presId="urn:microsoft.com/office/officeart/2005/8/layout/process5"/>
    <dgm:cxn modelId="{ADA7F70F-F764-4EF2-AECF-A4C89A3BEE80}" type="presParOf" srcId="{E9249C9A-5375-4843-A72B-AA3CCE0FC014}" destId="{031C9FC3-2234-4244-BF72-6594214CE3FA}" srcOrd="6" destOrd="0" presId="urn:microsoft.com/office/officeart/2005/8/layout/process5"/>
    <dgm:cxn modelId="{5A26E6B2-2AC6-4883-93F5-040B39339A71}" type="presParOf" srcId="{E9249C9A-5375-4843-A72B-AA3CCE0FC014}" destId="{11254BBD-8CB7-4D24-9FBF-C2E26CC22A4E}" srcOrd="7" destOrd="0" presId="urn:microsoft.com/office/officeart/2005/8/layout/process5"/>
    <dgm:cxn modelId="{BBFC4DA7-8838-49ED-BB90-C7A3D0C53558}" type="presParOf" srcId="{11254BBD-8CB7-4D24-9FBF-C2E26CC22A4E}" destId="{C44D4714-52D4-4CCA-ACA8-E352BCD67365}" srcOrd="0" destOrd="0" presId="urn:microsoft.com/office/officeart/2005/8/layout/process5"/>
    <dgm:cxn modelId="{BD3E8421-EC39-4441-90FA-A87F46FB2BD7}" type="presParOf" srcId="{E9249C9A-5375-4843-A72B-AA3CCE0FC014}" destId="{759C300C-E270-420C-8A6B-804FB6793CC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1C0E32-D451-448B-BFA2-CCF95CF91C46}" type="doc">
      <dgm:prSet loTypeId="urn:microsoft.com/office/officeart/2005/8/layout/process5" loCatId="process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VE"/>
        </a:p>
      </dgm:t>
    </dgm:pt>
    <dgm:pt modelId="{1F382868-56E8-499B-BDEA-33E1D7CE4554}">
      <dgm:prSet phldrT="[Texto]"/>
      <dgm:spPr/>
      <dgm:t>
        <a:bodyPr/>
        <a:lstStyle/>
        <a:p>
          <a:r>
            <a:rPr lang="es-VE" dirty="0" smtClean="0"/>
            <a:t>Dividir la cuenca en varias </a:t>
          </a:r>
          <a:r>
            <a:rPr lang="es-VE" dirty="0" err="1" smtClean="0"/>
            <a:t>subcuencas</a:t>
          </a:r>
          <a:r>
            <a:rPr lang="es-VE" dirty="0" smtClean="0"/>
            <a:t> (</a:t>
          </a:r>
          <a:r>
            <a:rPr lang="es-VE" b="1" u="sng" dirty="0" smtClean="0"/>
            <a:t>trazado de </a:t>
          </a:r>
          <a:r>
            <a:rPr lang="es-VE" b="1" u="sng" dirty="0" err="1" smtClean="0"/>
            <a:t>isocronas</a:t>
          </a:r>
          <a:r>
            <a:rPr lang="es-VE" dirty="0" smtClean="0"/>
            <a:t>)</a:t>
          </a:r>
          <a:endParaRPr lang="es-VE" dirty="0"/>
        </a:p>
      </dgm:t>
    </dgm:pt>
    <dgm:pt modelId="{B4412155-DC10-4C54-ABE1-0FB35BFB799A}" type="parTrans" cxnId="{A4BC03DB-3DB7-44CB-8083-17DBA606659F}">
      <dgm:prSet/>
      <dgm:spPr/>
      <dgm:t>
        <a:bodyPr/>
        <a:lstStyle/>
        <a:p>
          <a:endParaRPr lang="es-VE"/>
        </a:p>
      </dgm:t>
    </dgm:pt>
    <dgm:pt modelId="{03B6A71F-B864-4902-AE09-B87E6EFAE4A8}" type="sibTrans" cxnId="{A4BC03DB-3DB7-44CB-8083-17DBA606659F}">
      <dgm:prSet/>
      <dgm:spPr/>
      <dgm:t>
        <a:bodyPr/>
        <a:lstStyle/>
        <a:p>
          <a:endParaRPr lang="es-VE"/>
        </a:p>
      </dgm:t>
    </dgm:pt>
    <dgm:pt modelId="{CF966DE9-93BA-462A-B71F-1630D3C1BEF0}">
      <dgm:prSet phldrT="[Texto]"/>
      <dgm:spPr/>
      <dgm:t>
        <a:bodyPr/>
        <a:lstStyle/>
        <a:p>
          <a:r>
            <a:rPr lang="es-VE" dirty="0" smtClean="0"/>
            <a:t>Construir la </a:t>
          </a:r>
          <a:r>
            <a:rPr lang="es-VE" b="1" u="sng" dirty="0" smtClean="0"/>
            <a:t>relación tiempo - área</a:t>
          </a:r>
          <a:endParaRPr lang="es-VE" b="1" u="sng" dirty="0"/>
        </a:p>
      </dgm:t>
    </dgm:pt>
    <dgm:pt modelId="{BAA800D0-66DF-4EE3-A578-89B7A2DB59E5}" type="parTrans" cxnId="{4892BD7E-7B5C-46E0-AD00-928A01E19605}">
      <dgm:prSet/>
      <dgm:spPr/>
      <dgm:t>
        <a:bodyPr/>
        <a:lstStyle/>
        <a:p>
          <a:endParaRPr lang="es-VE"/>
        </a:p>
      </dgm:t>
    </dgm:pt>
    <dgm:pt modelId="{252C5F77-50B8-4461-A251-346B9F035FED}" type="sibTrans" cxnId="{4892BD7E-7B5C-46E0-AD00-928A01E19605}">
      <dgm:prSet/>
      <dgm:spPr/>
      <dgm:t>
        <a:bodyPr/>
        <a:lstStyle/>
        <a:p>
          <a:endParaRPr lang="es-VE"/>
        </a:p>
      </dgm:t>
    </dgm:pt>
    <dgm:pt modelId="{77C8F78F-F089-4A50-96C7-266FE307856A}">
      <dgm:prSet phldrT="[Texto]"/>
      <dgm:spPr/>
      <dgm:t>
        <a:bodyPr/>
        <a:lstStyle/>
        <a:p>
          <a:r>
            <a:rPr lang="es-VE" b="1" u="sng" dirty="0" smtClean="0"/>
            <a:t>Transitar el </a:t>
          </a:r>
          <a:r>
            <a:rPr lang="es-VE" b="1" u="sng" dirty="0" err="1" smtClean="0"/>
            <a:t>hidrograma</a:t>
          </a:r>
          <a:r>
            <a:rPr lang="es-VE" b="1" u="sng" dirty="0" smtClean="0"/>
            <a:t> </a:t>
          </a:r>
          <a:r>
            <a:rPr lang="es-VE" dirty="0" smtClean="0"/>
            <a:t>de entrada a través del embalse ficticio</a:t>
          </a:r>
          <a:endParaRPr lang="es-VE" dirty="0"/>
        </a:p>
      </dgm:t>
    </dgm:pt>
    <dgm:pt modelId="{85229EF8-CA7D-4828-A153-E4F70AC1BE10}" type="parTrans" cxnId="{B2C3EA74-5C6F-49F7-9897-A161C44BDE77}">
      <dgm:prSet/>
      <dgm:spPr/>
      <dgm:t>
        <a:bodyPr/>
        <a:lstStyle/>
        <a:p>
          <a:endParaRPr lang="es-VE"/>
        </a:p>
      </dgm:t>
    </dgm:pt>
    <dgm:pt modelId="{A895E346-9EC2-4067-994F-3628B15FF1F2}" type="sibTrans" cxnId="{B2C3EA74-5C6F-49F7-9897-A161C44BDE77}">
      <dgm:prSet/>
      <dgm:spPr/>
      <dgm:t>
        <a:bodyPr/>
        <a:lstStyle/>
        <a:p>
          <a:endParaRPr lang="es-VE"/>
        </a:p>
      </dgm:t>
    </dgm:pt>
    <dgm:pt modelId="{6AADDC68-946D-4B11-8418-E008013BD240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VE" dirty="0" smtClean="0"/>
            <a:t>Obtenido el </a:t>
          </a:r>
          <a:r>
            <a:rPr lang="es-VE" dirty="0" err="1" smtClean="0"/>
            <a:t>hidrograma</a:t>
          </a:r>
          <a:r>
            <a:rPr lang="es-VE" dirty="0" smtClean="0"/>
            <a:t> de salida, corregir sus unidades (</a:t>
          </a:r>
          <a:r>
            <a:rPr lang="es-VE" b="1" u="sng" dirty="0" smtClean="0"/>
            <a:t>Multiplicar por FC</a:t>
          </a:r>
          <a:r>
            <a:rPr lang="es-VE" dirty="0" smtClean="0"/>
            <a:t>).</a:t>
          </a:r>
          <a:endParaRPr lang="es-VE" dirty="0"/>
        </a:p>
      </dgm:t>
    </dgm:pt>
    <dgm:pt modelId="{24A7BECF-9342-4BE0-A794-386E2C0E377E}" type="parTrans" cxnId="{03A06389-CBDC-4220-96BD-782499D97080}">
      <dgm:prSet/>
      <dgm:spPr/>
      <dgm:t>
        <a:bodyPr/>
        <a:lstStyle/>
        <a:p>
          <a:endParaRPr lang="es-VE"/>
        </a:p>
      </dgm:t>
    </dgm:pt>
    <dgm:pt modelId="{6DE75221-696E-433B-81A5-E9F03AFBBEF4}" type="sibTrans" cxnId="{03A06389-CBDC-4220-96BD-782499D97080}">
      <dgm:prSet/>
      <dgm:spPr/>
      <dgm:t>
        <a:bodyPr/>
        <a:lstStyle/>
        <a:p>
          <a:endParaRPr lang="es-VE"/>
        </a:p>
      </dgm:t>
    </dgm:pt>
    <dgm:pt modelId="{BBE9A322-A4BA-4B80-B0B1-4D65E93DAC8D}">
      <dgm:prSet phldrT="[Texto]"/>
      <dgm:spPr/>
      <dgm:t>
        <a:bodyPr/>
        <a:lstStyle/>
        <a:p>
          <a:r>
            <a:rPr lang="es-VE" dirty="0" err="1" smtClean="0"/>
            <a:t>Hidrograma</a:t>
          </a:r>
          <a:r>
            <a:rPr lang="es-VE" dirty="0" smtClean="0"/>
            <a:t> Unitario Instantáneo (HUI)</a:t>
          </a:r>
          <a:endParaRPr lang="es-VE" dirty="0"/>
        </a:p>
      </dgm:t>
    </dgm:pt>
    <dgm:pt modelId="{F2438D98-DEED-4062-AECF-09B78F78E4B7}" type="parTrans" cxnId="{F6501CAB-3DBE-4143-830B-EDDE95E1DDCE}">
      <dgm:prSet/>
      <dgm:spPr/>
      <dgm:t>
        <a:bodyPr/>
        <a:lstStyle/>
        <a:p>
          <a:endParaRPr lang="es-VE"/>
        </a:p>
      </dgm:t>
    </dgm:pt>
    <dgm:pt modelId="{650A432A-9660-40EB-BFB8-0D8C8EF2BD23}" type="sibTrans" cxnId="{F6501CAB-3DBE-4143-830B-EDDE95E1DDCE}">
      <dgm:prSet/>
      <dgm:spPr/>
      <dgm:t>
        <a:bodyPr/>
        <a:lstStyle/>
        <a:p>
          <a:endParaRPr lang="es-VE"/>
        </a:p>
      </dgm:t>
    </dgm:pt>
    <dgm:pt modelId="{E9249C9A-5375-4843-A72B-AA3CCE0FC014}" type="pres">
      <dgm:prSet presAssocID="{121C0E32-D451-448B-BFA2-CCF95CF91C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BDE9AC39-9568-475C-B3A6-0ABC18605923}" type="pres">
      <dgm:prSet presAssocID="{1F382868-56E8-499B-BDEA-33E1D7CE45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868FA33-7332-468D-B8FA-91BE35BA429D}" type="pres">
      <dgm:prSet presAssocID="{03B6A71F-B864-4902-AE09-B87E6EFAE4A8}" presName="sibTrans" presStyleLbl="sibTrans2D1" presStyleIdx="0" presStyleCnt="4"/>
      <dgm:spPr/>
      <dgm:t>
        <a:bodyPr/>
        <a:lstStyle/>
        <a:p>
          <a:endParaRPr lang="es-VE"/>
        </a:p>
      </dgm:t>
    </dgm:pt>
    <dgm:pt modelId="{0C43BC3E-3D93-492D-AED1-A288A8865FD2}" type="pres">
      <dgm:prSet presAssocID="{03B6A71F-B864-4902-AE09-B87E6EFAE4A8}" presName="connectorText" presStyleLbl="sibTrans2D1" presStyleIdx="0" presStyleCnt="4"/>
      <dgm:spPr/>
      <dgm:t>
        <a:bodyPr/>
        <a:lstStyle/>
        <a:p>
          <a:endParaRPr lang="es-VE"/>
        </a:p>
      </dgm:t>
    </dgm:pt>
    <dgm:pt modelId="{1E229E24-1D21-4A12-84BA-2BA5C2433ACE}" type="pres">
      <dgm:prSet presAssocID="{CF966DE9-93BA-462A-B71F-1630D3C1BE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2EFCBB3-448A-4D3E-93F3-D61D3F9D795D}" type="pres">
      <dgm:prSet presAssocID="{252C5F77-50B8-4461-A251-346B9F035FED}" presName="sibTrans" presStyleLbl="sibTrans2D1" presStyleIdx="1" presStyleCnt="4"/>
      <dgm:spPr/>
      <dgm:t>
        <a:bodyPr/>
        <a:lstStyle/>
        <a:p>
          <a:endParaRPr lang="es-VE"/>
        </a:p>
      </dgm:t>
    </dgm:pt>
    <dgm:pt modelId="{0107BCDC-ADFB-41E2-87D8-812B5CFFC29F}" type="pres">
      <dgm:prSet presAssocID="{252C5F77-50B8-4461-A251-346B9F035FED}" presName="connectorText" presStyleLbl="sibTrans2D1" presStyleIdx="1" presStyleCnt="4"/>
      <dgm:spPr/>
      <dgm:t>
        <a:bodyPr/>
        <a:lstStyle/>
        <a:p>
          <a:endParaRPr lang="es-VE"/>
        </a:p>
      </dgm:t>
    </dgm:pt>
    <dgm:pt modelId="{4C5788C0-1A23-4670-B017-AF0AD57608BE}" type="pres">
      <dgm:prSet presAssocID="{77C8F78F-F089-4A50-96C7-266FE30785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442400B-D9FC-457F-A613-C609470679BC}" type="pres">
      <dgm:prSet presAssocID="{A895E346-9EC2-4067-994F-3628B15FF1F2}" presName="sibTrans" presStyleLbl="sibTrans2D1" presStyleIdx="2" presStyleCnt="4"/>
      <dgm:spPr/>
      <dgm:t>
        <a:bodyPr/>
        <a:lstStyle/>
        <a:p>
          <a:endParaRPr lang="es-VE"/>
        </a:p>
      </dgm:t>
    </dgm:pt>
    <dgm:pt modelId="{61A340E9-6631-4624-8583-7C2B12DFD332}" type="pres">
      <dgm:prSet presAssocID="{A895E346-9EC2-4067-994F-3628B15FF1F2}" presName="connectorText" presStyleLbl="sibTrans2D1" presStyleIdx="2" presStyleCnt="4"/>
      <dgm:spPr/>
      <dgm:t>
        <a:bodyPr/>
        <a:lstStyle/>
        <a:p>
          <a:endParaRPr lang="es-VE"/>
        </a:p>
      </dgm:t>
    </dgm:pt>
    <dgm:pt modelId="{031C9FC3-2234-4244-BF72-6594214CE3FA}" type="pres">
      <dgm:prSet presAssocID="{6AADDC68-946D-4B11-8418-E008013BD2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1254BBD-8CB7-4D24-9FBF-C2E26CC22A4E}" type="pres">
      <dgm:prSet presAssocID="{6DE75221-696E-433B-81A5-E9F03AFBBEF4}" presName="sibTrans" presStyleLbl="sibTrans2D1" presStyleIdx="3" presStyleCnt="4"/>
      <dgm:spPr/>
      <dgm:t>
        <a:bodyPr/>
        <a:lstStyle/>
        <a:p>
          <a:endParaRPr lang="es-VE"/>
        </a:p>
      </dgm:t>
    </dgm:pt>
    <dgm:pt modelId="{C44D4714-52D4-4CCA-ACA8-E352BCD67365}" type="pres">
      <dgm:prSet presAssocID="{6DE75221-696E-433B-81A5-E9F03AFBBEF4}" presName="connectorText" presStyleLbl="sibTrans2D1" presStyleIdx="3" presStyleCnt="4"/>
      <dgm:spPr/>
      <dgm:t>
        <a:bodyPr/>
        <a:lstStyle/>
        <a:p>
          <a:endParaRPr lang="es-VE"/>
        </a:p>
      </dgm:t>
    </dgm:pt>
    <dgm:pt modelId="{759C300C-E270-420C-8A6B-804FB6793CC6}" type="pres">
      <dgm:prSet presAssocID="{BBE9A322-A4BA-4B80-B0B1-4D65E93DAC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F3C7551C-0BF1-46B2-956C-4046B5369124}" type="presOf" srcId="{6AADDC68-946D-4B11-8418-E008013BD240}" destId="{031C9FC3-2234-4244-BF72-6594214CE3FA}" srcOrd="0" destOrd="0" presId="urn:microsoft.com/office/officeart/2005/8/layout/process5"/>
    <dgm:cxn modelId="{EBDF603F-D702-486E-BF15-7158D325B332}" type="presOf" srcId="{252C5F77-50B8-4461-A251-346B9F035FED}" destId="{C2EFCBB3-448A-4D3E-93F3-D61D3F9D795D}" srcOrd="0" destOrd="0" presId="urn:microsoft.com/office/officeart/2005/8/layout/process5"/>
    <dgm:cxn modelId="{3CC68FBF-411B-4C16-B1F1-BC6D94E32582}" type="presOf" srcId="{121C0E32-D451-448B-BFA2-CCF95CF91C46}" destId="{E9249C9A-5375-4843-A72B-AA3CCE0FC014}" srcOrd="0" destOrd="0" presId="urn:microsoft.com/office/officeart/2005/8/layout/process5"/>
    <dgm:cxn modelId="{C1611F91-EAB3-48EB-AD94-0075EA4699EE}" type="presOf" srcId="{BBE9A322-A4BA-4B80-B0B1-4D65E93DAC8D}" destId="{759C300C-E270-420C-8A6B-804FB6793CC6}" srcOrd="0" destOrd="0" presId="urn:microsoft.com/office/officeart/2005/8/layout/process5"/>
    <dgm:cxn modelId="{B9CDA2AC-94F8-4D6B-AFC4-038BE4D6A096}" type="presOf" srcId="{CF966DE9-93BA-462A-B71F-1630D3C1BEF0}" destId="{1E229E24-1D21-4A12-84BA-2BA5C2433ACE}" srcOrd="0" destOrd="0" presId="urn:microsoft.com/office/officeart/2005/8/layout/process5"/>
    <dgm:cxn modelId="{621DC859-5BFC-4CD2-9582-02CD9043C75B}" type="presOf" srcId="{A895E346-9EC2-4067-994F-3628B15FF1F2}" destId="{61A340E9-6631-4624-8583-7C2B12DFD332}" srcOrd="1" destOrd="0" presId="urn:microsoft.com/office/officeart/2005/8/layout/process5"/>
    <dgm:cxn modelId="{4892BD7E-7B5C-46E0-AD00-928A01E19605}" srcId="{121C0E32-D451-448B-BFA2-CCF95CF91C46}" destId="{CF966DE9-93BA-462A-B71F-1630D3C1BEF0}" srcOrd="1" destOrd="0" parTransId="{BAA800D0-66DF-4EE3-A578-89B7A2DB59E5}" sibTransId="{252C5F77-50B8-4461-A251-346B9F035FED}"/>
    <dgm:cxn modelId="{F6501CAB-3DBE-4143-830B-EDDE95E1DDCE}" srcId="{121C0E32-D451-448B-BFA2-CCF95CF91C46}" destId="{BBE9A322-A4BA-4B80-B0B1-4D65E93DAC8D}" srcOrd="4" destOrd="0" parTransId="{F2438D98-DEED-4062-AECF-09B78F78E4B7}" sibTransId="{650A432A-9660-40EB-BFB8-0D8C8EF2BD23}"/>
    <dgm:cxn modelId="{193CCD2F-1F53-40CB-ABEF-0700E667B4E9}" type="presOf" srcId="{77C8F78F-F089-4A50-96C7-266FE307856A}" destId="{4C5788C0-1A23-4670-B017-AF0AD57608BE}" srcOrd="0" destOrd="0" presId="urn:microsoft.com/office/officeart/2005/8/layout/process5"/>
    <dgm:cxn modelId="{ED6B10BC-8713-43C4-A3DC-596C66AE0D83}" type="presOf" srcId="{03B6A71F-B864-4902-AE09-B87E6EFAE4A8}" destId="{0C43BC3E-3D93-492D-AED1-A288A8865FD2}" srcOrd="1" destOrd="0" presId="urn:microsoft.com/office/officeart/2005/8/layout/process5"/>
    <dgm:cxn modelId="{0469757F-D93A-4DB7-A3B7-1886A7AE103A}" type="presOf" srcId="{03B6A71F-B864-4902-AE09-B87E6EFAE4A8}" destId="{D868FA33-7332-468D-B8FA-91BE35BA429D}" srcOrd="0" destOrd="0" presId="urn:microsoft.com/office/officeart/2005/8/layout/process5"/>
    <dgm:cxn modelId="{C09A1884-74F6-411A-8728-97ED11294BDC}" type="presOf" srcId="{6DE75221-696E-433B-81A5-E9F03AFBBEF4}" destId="{11254BBD-8CB7-4D24-9FBF-C2E26CC22A4E}" srcOrd="0" destOrd="0" presId="urn:microsoft.com/office/officeart/2005/8/layout/process5"/>
    <dgm:cxn modelId="{494D0158-DD46-4F6E-85CE-6397307325D4}" type="presOf" srcId="{A895E346-9EC2-4067-994F-3628B15FF1F2}" destId="{A442400B-D9FC-457F-A613-C609470679BC}" srcOrd="0" destOrd="0" presId="urn:microsoft.com/office/officeart/2005/8/layout/process5"/>
    <dgm:cxn modelId="{79E47C20-9DCB-42B7-A434-354DD6C93303}" type="presOf" srcId="{1F382868-56E8-499B-BDEA-33E1D7CE4554}" destId="{BDE9AC39-9568-475C-B3A6-0ABC18605923}" srcOrd="0" destOrd="0" presId="urn:microsoft.com/office/officeart/2005/8/layout/process5"/>
    <dgm:cxn modelId="{B2C3EA74-5C6F-49F7-9897-A161C44BDE77}" srcId="{121C0E32-D451-448B-BFA2-CCF95CF91C46}" destId="{77C8F78F-F089-4A50-96C7-266FE307856A}" srcOrd="2" destOrd="0" parTransId="{85229EF8-CA7D-4828-A153-E4F70AC1BE10}" sibTransId="{A895E346-9EC2-4067-994F-3628B15FF1F2}"/>
    <dgm:cxn modelId="{03A06389-CBDC-4220-96BD-782499D97080}" srcId="{121C0E32-D451-448B-BFA2-CCF95CF91C46}" destId="{6AADDC68-946D-4B11-8418-E008013BD240}" srcOrd="3" destOrd="0" parTransId="{24A7BECF-9342-4BE0-A794-386E2C0E377E}" sibTransId="{6DE75221-696E-433B-81A5-E9F03AFBBEF4}"/>
    <dgm:cxn modelId="{A4BC03DB-3DB7-44CB-8083-17DBA606659F}" srcId="{121C0E32-D451-448B-BFA2-CCF95CF91C46}" destId="{1F382868-56E8-499B-BDEA-33E1D7CE4554}" srcOrd="0" destOrd="0" parTransId="{B4412155-DC10-4C54-ABE1-0FB35BFB799A}" sibTransId="{03B6A71F-B864-4902-AE09-B87E6EFAE4A8}"/>
    <dgm:cxn modelId="{0B5BD089-C102-4307-A83E-3C7BA91226BB}" type="presOf" srcId="{252C5F77-50B8-4461-A251-346B9F035FED}" destId="{0107BCDC-ADFB-41E2-87D8-812B5CFFC29F}" srcOrd="1" destOrd="0" presId="urn:microsoft.com/office/officeart/2005/8/layout/process5"/>
    <dgm:cxn modelId="{77C2781B-C58E-4981-BC0C-570891B7AD9B}" type="presOf" srcId="{6DE75221-696E-433B-81A5-E9F03AFBBEF4}" destId="{C44D4714-52D4-4CCA-ACA8-E352BCD67365}" srcOrd="1" destOrd="0" presId="urn:microsoft.com/office/officeart/2005/8/layout/process5"/>
    <dgm:cxn modelId="{C6E6C4A1-3B70-424A-B02C-37C83FB49BCE}" type="presParOf" srcId="{E9249C9A-5375-4843-A72B-AA3CCE0FC014}" destId="{BDE9AC39-9568-475C-B3A6-0ABC18605923}" srcOrd="0" destOrd="0" presId="urn:microsoft.com/office/officeart/2005/8/layout/process5"/>
    <dgm:cxn modelId="{4C380F5C-DCEF-46C3-9595-1AE54AA104CF}" type="presParOf" srcId="{E9249C9A-5375-4843-A72B-AA3CCE0FC014}" destId="{D868FA33-7332-468D-B8FA-91BE35BA429D}" srcOrd="1" destOrd="0" presId="urn:microsoft.com/office/officeart/2005/8/layout/process5"/>
    <dgm:cxn modelId="{394B338D-4EF9-428C-8B86-C69D1E45EDD4}" type="presParOf" srcId="{D868FA33-7332-468D-B8FA-91BE35BA429D}" destId="{0C43BC3E-3D93-492D-AED1-A288A8865FD2}" srcOrd="0" destOrd="0" presId="urn:microsoft.com/office/officeart/2005/8/layout/process5"/>
    <dgm:cxn modelId="{7B3EB8C7-5078-469E-9342-1583EADD1AA4}" type="presParOf" srcId="{E9249C9A-5375-4843-A72B-AA3CCE0FC014}" destId="{1E229E24-1D21-4A12-84BA-2BA5C2433ACE}" srcOrd="2" destOrd="0" presId="urn:microsoft.com/office/officeart/2005/8/layout/process5"/>
    <dgm:cxn modelId="{95E621F7-5357-4E39-BED0-34B00B930426}" type="presParOf" srcId="{E9249C9A-5375-4843-A72B-AA3CCE0FC014}" destId="{C2EFCBB3-448A-4D3E-93F3-D61D3F9D795D}" srcOrd="3" destOrd="0" presId="urn:microsoft.com/office/officeart/2005/8/layout/process5"/>
    <dgm:cxn modelId="{A8B4F77A-8406-4640-A3D0-AE30B7CFD0AA}" type="presParOf" srcId="{C2EFCBB3-448A-4D3E-93F3-D61D3F9D795D}" destId="{0107BCDC-ADFB-41E2-87D8-812B5CFFC29F}" srcOrd="0" destOrd="0" presId="urn:microsoft.com/office/officeart/2005/8/layout/process5"/>
    <dgm:cxn modelId="{C86F8D48-9F5B-472E-87E5-4851B232ABC9}" type="presParOf" srcId="{E9249C9A-5375-4843-A72B-AA3CCE0FC014}" destId="{4C5788C0-1A23-4670-B017-AF0AD57608BE}" srcOrd="4" destOrd="0" presId="urn:microsoft.com/office/officeart/2005/8/layout/process5"/>
    <dgm:cxn modelId="{32EB0E95-20AB-441F-B80B-8F6D912A2FCB}" type="presParOf" srcId="{E9249C9A-5375-4843-A72B-AA3CCE0FC014}" destId="{A442400B-D9FC-457F-A613-C609470679BC}" srcOrd="5" destOrd="0" presId="urn:microsoft.com/office/officeart/2005/8/layout/process5"/>
    <dgm:cxn modelId="{01A5D63F-332C-49B4-BAAE-D8DA5D35EA51}" type="presParOf" srcId="{A442400B-D9FC-457F-A613-C609470679BC}" destId="{61A340E9-6631-4624-8583-7C2B12DFD332}" srcOrd="0" destOrd="0" presId="urn:microsoft.com/office/officeart/2005/8/layout/process5"/>
    <dgm:cxn modelId="{01EB29A8-A40D-47EB-BED5-7E007141FE84}" type="presParOf" srcId="{E9249C9A-5375-4843-A72B-AA3CCE0FC014}" destId="{031C9FC3-2234-4244-BF72-6594214CE3FA}" srcOrd="6" destOrd="0" presId="urn:microsoft.com/office/officeart/2005/8/layout/process5"/>
    <dgm:cxn modelId="{98840B7F-9BF1-4222-A0BA-31B082D4EBC0}" type="presParOf" srcId="{E9249C9A-5375-4843-A72B-AA3CCE0FC014}" destId="{11254BBD-8CB7-4D24-9FBF-C2E26CC22A4E}" srcOrd="7" destOrd="0" presId="urn:microsoft.com/office/officeart/2005/8/layout/process5"/>
    <dgm:cxn modelId="{A8E2D04A-B053-46F5-896C-A3D661B4E003}" type="presParOf" srcId="{11254BBD-8CB7-4D24-9FBF-C2E26CC22A4E}" destId="{C44D4714-52D4-4CCA-ACA8-E352BCD67365}" srcOrd="0" destOrd="0" presId="urn:microsoft.com/office/officeart/2005/8/layout/process5"/>
    <dgm:cxn modelId="{590BC294-AC35-4930-BDEC-760EC5D28A14}" type="presParOf" srcId="{E9249C9A-5375-4843-A72B-AA3CCE0FC014}" destId="{759C300C-E270-420C-8A6B-804FB6793CC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B2760-0630-4FE8-99AC-50DEE2625AA2}">
      <dsp:nvSpPr>
        <dsp:cNvPr id="0" name=""/>
        <dsp:cNvSpPr/>
      </dsp:nvSpPr>
      <dsp:spPr>
        <a:xfrm>
          <a:off x="1117769" y="1541"/>
          <a:ext cx="1259225" cy="12592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solidFill>
                <a:schemeClr val="bg1"/>
              </a:solidFill>
              <a:effectLst/>
            </a:rPr>
            <a:t>Lluvia</a:t>
          </a:r>
          <a:endParaRPr lang="es-VE" sz="1500" b="1" kern="1200" dirty="0">
            <a:solidFill>
              <a:schemeClr val="bg1"/>
            </a:solidFill>
            <a:effectLst/>
          </a:endParaRPr>
        </a:p>
      </dsp:txBody>
      <dsp:txXfrm>
        <a:off x="1302178" y="185950"/>
        <a:ext cx="890407" cy="890407"/>
      </dsp:txXfrm>
    </dsp:sp>
    <dsp:sp modelId="{5A720127-70C7-4F70-8FF3-50609E63978E}">
      <dsp:nvSpPr>
        <dsp:cNvPr id="0" name=""/>
        <dsp:cNvSpPr/>
      </dsp:nvSpPr>
      <dsp:spPr>
        <a:xfrm>
          <a:off x="1382206" y="1363016"/>
          <a:ext cx="730350" cy="730350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/>
        </a:p>
      </dsp:txBody>
      <dsp:txXfrm>
        <a:off x="1479014" y="1642302"/>
        <a:ext cx="536734" cy="171778"/>
      </dsp:txXfrm>
    </dsp:sp>
    <dsp:sp modelId="{F078B88F-E039-447A-BE45-D59DC7D2AD35}">
      <dsp:nvSpPr>
        <dsp:cNvPr id="0" name=""/>
        <dsp:cNvSpPr/>
      </dsp:nvSpPr>
      <dsp:spPr>
        <a:xfrm>
          <a:off x="1117769" y="2195616"/>
          <a:ext cx="1259225" cy="1259225"/>
        </a:xfrm>
        <a:prstGeom prst="ellipse">
          <a:avLst/>
        </a:prstGeom>
        <a:gradFill rotWithShape="0">
          <a:gsLst>
            <a:gs pos="0">
              <a:schemeClr val="accent5">
                <a:hueOff val="7409907"/>
                <a:satOff val="-27478"/>
                <a:lumOff val="-7254"/>
                <a:alphaOff val="0"/>
                <a:shade val="15000"/>
                <a:satMod val="180000"/>
              </a:schemeClr>
            </a:gs>
            <a:gs pos="50000">
              <a:schemeClr val="accent5">
                <a:hueOff val="7409907"/>
                <a:satOff val="-27478"/>
                <a:lumOff val="-7254"/>
                <a:alphaOff val="0"/>
                <a:shade val="45000"/>
                <a:satMod val="170000"/>
              </a:schemeClr>
            </a:gs>
            <a:gs pos="70000">
              <a:schemeClr val="accent5">
                <a:hueOff val="7409907"/>
                <a:satOff val="-27478"/>
                <a:lumOff val="-725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7409907"/>
                <a:satOff val="-27478"/>
                <a:lumOff val="-725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b="1" kern="1200" dirty="0" smtClean="0">
              <a:solidFill>
                <a:schemeClr val="bg1"/>
              </a:solidFill>
            </a:rPr>
            <a:t>Caudales</a:t>
          </a:r>
          <a:endParaRPr lang="es-VE" sz="1700" b="1" kern="1200" dirty="0">
            <a:solidFill>
              <a:schemeClr val="bg1"/>
            </a:solidFill>
          </a:endParaRPr>
        </a:p>
      </dsp:txBody>
      <dsp:txXfrm>
        <a:off x="1302178" y="2380025"/>
        <a:ext cx="890407" cy="890407"/>
      </dsp:txXfrm>
    </dsp:sp>
    <dsp:sp modelId="{EDBDE38E-E310-49A1-AA21-CD284F57B337}">
      <dsp:nvSpPr>
        <dsp:cNvPr id="0" name=""/>
        <dsp:cNvSpPr/>
      </dsp:nvSpPr>
      <dsp:spPr>
        <a:xfrm>
          <a:off x="2565879" y="1493975"/>
          <a:ext cx="400433" cy="468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4819814"/>
                <a:satOff val="-54957"/>
                <a:lumOff val="-14508"/>
                <a:alphaOff val="0"/>
                <a:shade val="15000"/>
                <a:satMod val="180000"/>
              </a:schemeClr>
            </a:gs>
            <a:gs pos="50000">
              <a:schemeClr val="accent5">
                <a:hueOff val="14819814"/>
                <a:satOff val="-54957"/>
                <a:lumOff val="-14508"/>
                <a:alphaOff val="0"/>
                <a:shade val="45000"/>
                <a:satMod val="170000"/>
              </a:schemeClr>
            </a:gs>
            <a:gs pos="70000">
              <a:schemeClr val="accent5">
                <a:hueOff val="14819814"/>
                <a:satOff val="-54957"/>
                <a:lumOff val="-1450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4819814"/>
                <a:satOff val="-54957"/>
                <a:lumOff val="-1450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300" kern="1200"/>
        </a:p>
      </dsp:txBody>
      <dsp:txXfrm>
        <a:off x="2565879" y="1587661"/>
        <a:ext cx="280303" cy="281060"/>
      </dsp:txXfrm>
    </dsp:sp>
    <dsp:sp modelId="{795D37B6-A702-42DB-82C8-587D413B0454}">
      <dsp:nvSpPr>
        <dsp:cNvPr id="0" name=""/>
        <dsp:cNvSpPr/>
      </dsp:nvSpPr>
      <dsp:spPr>
        <a:xfrm>
          <a:off x="3132530" y="468966"/>
          <a:ext cx="2518451" cy="2518451"/>
        </a:xfrm>
        <a:prstGeom prst="ellipse">
          <a:avLst/>
        </a:prstGeom>
        <a:gradFill rotWithShape="0">
          <a:gsLst>
            <a:gs pos="0">
              <a:schemeClr val="accent5">
                <a:hueOff val="14819814"/>
                <a:satOff val="-54957"/>
                <a:lumOff val="-14508"/>
                <a:alphaOff val="0"/>
                <a:shade val="15000"/>
                <a:satMod val="180000"/>
              </a:schemeClr>
            </a:gs>
            <a:gs pos="50000">
              <a:schemeClr val="accent5">
                <a:hueOff val="14819814"/>
                <a:satOff val="-54957"/>
                <a:lumOff val="-14508"/>
                <a:alphaOff val="0"/>
                <a:shade val="45000"/>
                <a:satMod val="170000"/>
              </a:schemeClr>
            </a:gs>
            <a:gs pos="70000">
              <a:schemeClr val="accent5">
                <a:hueOff val="14819814"/>
                <a:satOff val="-54957"/>
                <a:lumOff val="-1450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4819814"/>
                <a:satOff val="-54957"/>
                <a:lumOff val="-1450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700" kern="1200" dirty="0" smtClean="0"/>
            <a:t>Cuenca con información</a:t>
          </a:r>
          <a:endParaRPr lang="es-VE" sz="2700" kern="1200" dirty="0"/>
        </a:p>
      </dsp:txBody>
      <dsp:txXfrm>
        <a:off x="3501349" y="837785"/>
        <a:ext cx="1780813" cy="1780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B2760-0630-4FE8-99AC-50DEE2625AA2}">
      <dsp:nvSpPr>
        <dsp:cNvPr id="0" name=""/>
        <dsp:cNvSpPr/>
      </dsp:nvSpPr>
      <dsp:spPr>
        <a:xfrm>
          <a:off x="1117769" y="1541"/>
          <a:ext cx="1259225" cy="12592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solidFill>
                <a:schemeClr val="bg1"/>
              </a:solidFill>
              <a:effectLst/>
            </a:rPr>
            <a:t>Lluvia</a:t>
          </a:r>
          <a:endParaRPr lang="es-VE" sz="1500" b="1" kern="1200" dirty="0">
            <a:solidFill>
              <a:schemeClr val="bg1"/>
            </a:solidFill>
            <a:effectLst/>
          </a:endParaRPr>
        </a:p>
      </dsp:txBody>
      <dsp:txXfrm>
        <a:off x="1302178" y="185950"/>
        <a:ext cx="890407" cy="890407"/>
      </dsp:txXfrm>
    </dsp:sp>
    <dsp:sp modelId="{5A720127-70C7-4F70-8FF3-50609E63978E}">
      <dsp:nvSpPr>
        <dsp:cNvPr id="0" name=""/>
        <dsp:cNvSpPr/>
      </dsp:nvSpPr>
      <dsp:spPr>
        <a:xfrm>
          <a:off x="1382206" y="1363016"/>
          <a:ext cx="730350" cy="730350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/>
        </a:p>
      </dsp:txBody>
      <dsp:txXfrm>
        <a:off x="1479014" y="1642302"/>
        <a:ext cx="536734" cy="171778"/>
      </dsp:txXfrm>
    </dsp:sp>
    <dsp:sp modelId="{F078B88F-E039-447A-BE45-D59DC7D2AD35}">
      <dsp:nvSpPr>
        <dsp:cNvPr id="0" name=""/>
        <dsp:cNvSpPr/>
      </dsp:nvSpPr>
      <dsp:spPr>
        <a:xfrm>
          <a:off x="1117769" y="2195616"/>
          <a:ext cx="1259225" cy="1259225"/>
        </a:xfrm>
        <a:prstGeom prst="ellipse">
          <a:avLst/>
        </a:prstGeom>
        <a:noFill/>
        <a:ln>
          <a:solidFill>
            <a:schemeClr val="bg1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b="1" strike="sngStrike" kern="1200" dirty="0" smtClean="0">
              <a:solidFill>
                <a:schemeClr val="bg1"/>
              </a:solidFill>
            </a:rPr>
            <a:t>Caudales</a:t>
          </a:r>
          <a:endParaRPr lang="es-VE" sz="1700" b="1" strike="sngStrike" kern="1200" dirty="0">
            <a:solidFill>
              <a:schemeClr val="bg1"/>
            </a:solidFill>
          </a:endParaRPr>
        </a:p>
      </dsp:txBody>
      <dsp:txXfrm>
        <a:off x="1302178" y="2380025"/>
        <a:ext cx="890407" cy="890407"/>
      </dsp:txXfrm>
    </dsp:sp>
    <dsp:sp modelId="{EDBDE38E-E310-49A1-AA21-CD284F57B337}">
      <dsp:nvSpPr>
        <dsp:cNvPr id="0" name=""/>
        <dsp:cNvSpPr/>
      </dsp:nvSpPr>
      <dsp:spPr>
        <a:xfrm>
          <a:off x="2565879" y="1493975"/>
          <a:ext cx="400433" cy="4684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4819814"/>
                <a:satOff val="-54957"/>
                <a:lumOff val="-14508"/>
                <a:alphaOff val="0"/>
                <a:shade val="15000"/>
                <a:satMod val="180000"/>
              </a:schemeClr>
            </a:gs>
            <a:gs pos="50000">
              <a:schemeClr val="accent5">
                <a:hueOff val="14819814"/>
                <a:satOff val="-54957"/>
                <a:lumOff val="-14508"/>
                <a:alphaOff val="0"/>
                <a:shade val="45000"/>
                <a:satMod val="170000"/>
              </a:schemeClr>
            </a:gs>
            <a:gs pos="70000">
              <a:schemeClr val="accent5">
                <a:hueOff val="14819814"/>
                <a:satOff val="-54957"/>
                <a:lumOff val="-1450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4819814"/>
                <a:satOff val="-54957"/>
                <a:lumOff val="-1450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300" kern="1200"/>
        </a:p>
      </dsp:txBody>
      <dsp:txXfrm>
        <a:off x="2565879" y="1587661"/>
        <a:ext cx="280303" cy="281060"/>
      </dsp:txXfrm>
    </dsp:sp>
    <dsp:sp modelId="{795D37B6-A702-42DB-82C8-587D413B0454}">
      <dsp:nvSpPr>
        <dsp:cNvPr id="0" name=""/>
        <dsp:cNvSpPr/>
      </dsp:nvSpPr>
      <dsp:spPr>
        <a:xfrm>
          <a:off x="3132530" y="468966"/>
          <a:ext cx="2518451" cy="2518451"/>
        </a:xfrm>
        <a:prstGeom prst="ellipse">
          <a:avLst/>
        </a:prstGeom>
        <a:gradFill rotWithShape="0">
          <a:gsLst>
            <a:gs pos="0">
              <a:schemeClr val="accent5">
                <a:hueOff val="14819814"/>
                <a:satOff val="-54957"/>
                <a:lumOff val="-14508"/>
                <a:alphaOff val="0"/>
                <a:shade val="15000"/>
                <a:satMod val="180000"/>
              </a:schemeClr>
            </a:gs>
            <a:gs pos="50000">
              <a:schemeClr val="accent5">
                <a:hueOff val="14819814"/>
                <a:satOff val="-54957"/>
                <a:lumOff val="-14508"/>
                <a:alphaOff val="0"/>
                <a:shade val="45000"/>
                <a:satMod val="170000"/>
              </a:schemeClr>
            </a:gs>
            <a:gs pos="70000">
              <a:schemeClr val="accent5">
                <a:hueOff val="14819814"/>
                <a:satOff val="-54957"/>
                <a:lumOff val="-1450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4819814"/>
                <a:satOff val="-54957"/>
                <a:lumOff val="-1450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700" kern="1200" dirty="0" smtClean="0"/>
            <a:t>Cuenca </a:t>
          </a:r>
          <a:r>
            <a:rPr lang="es-VE" sz="2700" kern="1200" dirty="0" smtClean="0"/>
            <a:t>sin </a:t>
          </a:r>
          <a:r>
            <a:rPr lang="es-VE" sz="2700" kern="1200" dirty="0" smtClean="0"/>
            <a:t>información</a:t>
          </a:r>
          <a:endParaRPr lang="es-VE" sz="2700" kern="1200" dirty="0"/>
        </a:p>
      </dsp:txBody>
      <dsp:txXfrm>
        <a:off x="3501349" y="837785"/>
        <a:ext cx="1780813" cy="1780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7A0C3-ED7B-41D2-9B48-5A59180D3A06}">
      <dsp:nvSpPr>
        <dsp:cNvPr id="0" name=""/>
        <dsp:cNvSpPr/>
      </dsp:nvSpPr>
      <dsp:spPr>
        <a:xfrm>
          <a:off x="3629203" y="2333059"/>
          <a:ext cx="2851516" cy="2851516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b="1" kern="1200" dirty="0" smtClean="0"/>
            <a:t>Relación Tiempo - </a:t>
          </a:r>
          <a:r>
            <a:rPr lang="es-VE" sz="2000" b="1" kern="1200" dirty="0" err="1" smtClean="0"/>
            <a:t>Area</a:t>
          </a:r>
          <a:endParaRPr lang="es-VE" sz="2000" b="1" kern="1200" dirty="0"/>
        </a:p>
      </dsp:txBody>
      <dsp:txXfrm>
        <a:off x="4202485" y="3001013"/>
        <a:ext cx="1704952" cy="1465738"/>
      </dsp:txXfrm>
    </dsp:sp>
    <dsp:sp modelId="{DB35FA4C-CDC1-40D1-BA34-B73634C7D394}">
      <dsp:nvSpPr>
        <dsp:cNvPr id="0" name=""/>
        <dsp:cNvSpPr/>
      </dsp:nvSpPr>
      <dsp:spPr>
        <a:xfrm>
          <a:off x="1970138" y="1659064"/>
          <a:ext cx="2073830" cy="2073830"/>
        </a:xfrm>
        <a:prstGeom prst="gear6">
          <a:avLst/>
        </a:prstGeom>
        <a:gradFill rotWithShape="0">
          <a:gsLst>
            <a:gs pos="0">
              <a:schemeClr val="accent2">
                <a:hueOff val="-5049733"/>
                <a:satOff val="8330"/>
                <a:lumOff val="6470"/>
                <a:alphaOff val="0"/>
                <a:shade val="15000"/>
                <a:satMod val="180000"/>
              </a:schemeClr>
            </a:gs>
            <a:gs pos="50000">
              <a:schemeClr val="accent2">
                <a:hueOff val="-5049733"/>
                <a:satOff val="8330"/>
                <a:lumOff val="6470"/>
                <a:alphaOff val="0"/>
                <a:shade val="45000"/>
                <a:satMod val="170000"/>
              </a:schemeClr>
            </a:gs>
            <a:gs pos="70000">
              <a:schemeClr val="accent2">
                <a:hueOff val="-5049733"/>
                <a:satOff val="8330"/>
                <a:lumOff val="64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5049733"/>
                <a:satOff val="8330"/>
                <a:lumOff val="64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smtClean="0"/>
            <a:t>Coeficiente de almacena-miento K</a:t>
          </a:r>
          <a:endParaRPr lang="es-VE" sz="1600" b="1" kern="1200" dirty="0"/>
        </a:p>
      </dsp:txBody>
      <dsp:txXfrm>
        <a:off x="2492231" y="2184312"/>
        <a:ext cx="1029644" cy="1023334"/>
      </dsp:txXfrm>
    </dsp:sp>
    <dsp:sp modelId="{F2DB1E55-64DA-4228-B74F-E1B861CFF72C}">
      <dsp:nvSpPr>
        <dsp:cNvPr id="0" name=""/>
        <dsp:cNvSpPr/>
      </dsp:nvSpPr>
      <dsp:spPr>
        <a:xfrm rot="20700000">
          <a:off x="3131695" y="228332"/>
          <a:ext cx="2031930" cy="2031930"/>
        </a:xfrm>
        <a:prstGeom prst="gear6">
          <a:avLst/>
        </a:prstGeom>
        <a:gradFill rotWithShape="0">
          <a:gsLst>
            <a:gs pos="0">
              <a:schemeClr val="accent2">
                <a:hueOff val="-10099466"/>
                <a:satOff val="16660"/>
                <a:lumOff val="12941"/>
                <a:alphaOff val="0"/>
                <a:shade val="15000"/>
                <a:satMod val="180000"/>
              </a:schemeClr>
            </a:gs>
            <a:gs pos="50000">
              <a:schemeClr val="accent2">
                <a:hueOff val="-10099466"/>
                <a:satOff val="16660"/>
                <a:lumOff val="12941"/>
                <a:alphaOff val="0"/>
                <a:shade val="45000"/>
                <a:satMod val="170000"/>
              </a:schemeClr>
            </a:gs>
            <a:gs pos="70000">
              <a:schemeClr val="accent2">
                <a:hueOff val="-10099466"/>
                <a:satOff val="16660"/>
                <a:lumOff val="1294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99466"/>
                <a:satOff val="16660"/>
                <a:lumOff val="1294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b="1" kern="1200" dirty="0" smtClean="0"/>
            <a:t>Tiempo de concentración</a:t>
          </a:r>
          <a:endParaRPr lang="es-VE" sz="1400" b="1" kern="1200" dirty="0"/>
        </a:p>
      </dsp:txBody>
      <dsp:txXfrm rot="-20700000">
        <a:off x="3577357" y="673994"/>
        <a:ext cx="1140606" cy="1140606"/>
      </dsp:txXfrm>
    </dsp:sp>
    <dsp:sp modelId="{BC13FAC3-DABD-4AD4-A00C-3AF1930BCA0E}">
      <dsp:nvSpPr>
        <dsp:cNvPr id="0" name=""/>
        <dsp:cNvSpPr/>
      </dsp:nvSpPr>
      <dsp:spPr>
        <a:xfrm>
          <a:off x="3420965" y="1896472"/>
          <a:ext cx="3649941" cy="3649941"/>
        </a:xfrm>
        <a:prstGeom prst="circularArrow">
          <a:avLst>
            <a:gd name="adj1" fmla="val 4687"/>
            <a:gd name="adj2" fmla="val 299029"/>
            <a:gd name="adj3" fmla="val 2535640"/>
            <a:gd name="adj4" fmla="val 15819945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36BB57-C33D-4051-8882-1A529F9CD4E0}">
      <dsp:nvSpPr>
        <dsp:cNvPr id="0" name=""/>
        <dsp:cNvSpPr/>
      </dsp:nvSpPr>
      <dsp:spPr>
        <a:xfrm>
          <a:off x="1602867" y="1195954"/>
          <a:ext cx="2651910" cy="265191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5049733"/>
                <a:satOff val="8330"/>
                <a:lumOff val="6470"/>
                <a:alphaOff val="0"/>
                <a:shade val="15000"/>
                <a:satMod val="180000"/>
              </a:schemeClr>
            </a:gs>
            <a:gs pos="50000">
              <a:schemeClr val="accent2">
                <a:hueOff val="-5049733"/>
                <a:satOff val="8330"/>
                <a:lumOff val="6470"/>
                <a:alphaOff val="0"/>
                <a:shade val="45000"/>
                <a:satMod val="170000"/>
              </a:schemeClr>
            </a:gs>
            <a:gs pos="70000">
              <a:schemeClr val="accent2">
                <a:hueOff val="-5049733"/>
                <a:satOff val="8330"/>
                <a:lumOff val="64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5049733"/>
                <a:satOff val="8330"/>
                <a:lumOff val="64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DE3F8B-BAFF-48A0-81AB-89CF8BE8FCA2}">
      <dsp:nvSpPr>
        <dsp:cNvPr id="0" name=""/>
        <dsp:cNvSpPr/>
      </dsp:nvSpPr>
      <dsp:spPr>
        <a:xfrm>
          <a:off x="2661689" y="-220986"/>
          <a:ext cx="2859293" cy="28592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10099466"/>
                <a:satOff val="16660"/>
                <a:lumOff val="12941"/>
                <a:alphaOff val="0"/>
                <a:shade val="15000"/>
                <a:satMod val="180000"/>
              </a:schemeClr>
            </a:gs>
            <a:gs pos="50000">
              <a:schemeClr val="accent2">
                <a:hueOff val="-10099466"/>
                <a:satOff val="16660"/>
                <a:lumOff val="12941"/>
                <a:alphaOff val="0"/>
                <a:shade val="45000"/>
                <a:satMod val="170000"/>
              </a:schemeClr>
            </a:gs>
            <a:gs pos="70000">
              <a:schemeClr val="accent2">
                <a:hueOff val="-10099466"/>
                <a:satOff val="16660"/>
                <a:lumOff val="1294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99466"/>
                <a:satOff val="16660"/>
                <a:lumOff val="1294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9AC39-9568-475C-B3A6-0ABC18605923}">
      <dsp:nvSpPr>
        <dsp:cNvPr id="0" name=""/>
        <dsp:cNvSpPr/>
      </dsp:nvSpPr>
      <dsp:spPr>
        <a:xfrm>
          <a:off x="463424" y="988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Dividir la cuenca en varias </a:t>
          </a:r>
          <a:r>
            <a:rPr lang="es-VE" sz="1700" kern="1200" dirty="0" err="1" smtClean="0"/>
            <a:t>subcuencas</a:t>
          </a:r>
          <a:r>
            <a:rPr lang="es-VE" sz="1700" kern="1200" dirty="0" smtClean="0"/>
            <a:t> (</a:t>
          </a:r>
          <a:r>
            <a:rPr lang="es-VE" sz="1700" b="1" u="sng" kern="1200" dirty="0" smtClean="0"/>
            <a:t>trazado de </a:t>
          </a:r>
          <a:r>
            <a:rPr lang="es-VE" sz="1700" b="1" u="sng" kern="1200" dirty="0" err="1" smtClean="0"/>
            <a:t>isocronas</a:t>
          </a:r>
          <a:r>
            <a:rPr lang="es-VE" sz="1700" kern="1200" dirty="0" smtClean="0"/>
            <a:t>)</a:t>
          </a:r>
          <a:endParaRPr lang="es-VE" sz="1700" kern="1200" dirty="0"/>
        </a:p>
      </dsp:txBody>
      <dsp:txXfrm>
        <a:off x="500400" y="37964"/>
        <a:ext cx="2030137" cy="1188501"/>
      </dsp:txXfrm>
    </dsp:sp>
    <dsp:sp modelId="{D868FA33-7332-468D-B8FA-91BE35BA429D}">
      <dsp:nvSpPr>
        <dsp:cNvPr id="0" name=""/>
        <dsp:cNvSpPr/>
      </dsp:nvSpPr>
      <dsp:spPr>
        <a:xfrm>
          <a:off x="2752674" y="371307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>
        <a:off x="2752674" y="475670"/>
        <a:ext cx="312246" cy="313088"/>
      </dsp:txXfrm>
    </dsp:sp>
    <dsp:sp modelId="{1E229E24-1D21-4A12-84BA-2BA5C2433ACE}">
      <dsp:nvSpPr>
        <dsp:cNvPr id="0" name=""/>
        <dsp:cNvSpPr/>
      </dsp:nvSpPr>
      <dsp:spPr>
        <a:xfrm>
          <a:off x="3409149" y="988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153156"/>
                <a:satOff val="-9584"/>
                <a:lumOff val="18377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153156"/>
                <a:satOff val="-9584"/>
                <a:lumOff val="18377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153156"/>
                <a:satOff val="-9584"/>
                <a:lumOff val="183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153156"/>
                <a:satOff val="-9584"/>
                <a:lumOff val="183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Construir la </a:t>
          </a:r>
          <a:r>
            <a:rPr lang="es-VE" sz="1700" b="1" u="sng" kern="1200" dirty="0" smtClean="0"/>
            <a:t>relación tiempo - área</a:t>
          </a:r>
          <a:endParaRPr lang="es-VE" sz="1700" b="1" u="sng" kern="1200" dirty="0"/>
        </a:p>
      </dsp:txBody>
      <dsp:txXfrm>
        <a:off x="3446125" y="37964"/>
        <a:ext cx="2030137" cy="1188501"/>
      </dsp:txXfrm>
    </dsp:sp>
    <dsp:sp modelId="{C2EFCBB3-448A-4D3E-93F3-D61D3F9D795D}">
      <dsp:nvSpPr>
        <dsp:cNvPr id="0" name=""/>
        <dsp:cNvSpPr/>
      </dsp:nvSpPr>
      <dsp:spPr>
        <a:xfrm rot="5400000">
          <a:off x="4238161" y="1410727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97488"/>
                <a:satOff val="-11365"/>
                <a:lumOff val="19111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-197488"/>
                <a:satOff val="-11365"/>
                <a:lumOff val="19111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-197488"/>
                <a:satOff val="-11365"/>
                <a:lumOff val="1911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-197488"/>
                <a:satOff val="-11365"/>
                <a:lumOff val="1911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 rot="-5400000">
        <a:off x="4304650" y="1448601"/>
        <a:ext cx="313088" cy="312246"/>
      </dsp:txXfrm>
    </dsp:sp>
    <dsp:sp modelId="{4C5788C0-1A23-4670-B017-AF0AD57608BE}">
      <dsp:nvSpPr>
        <dsp:cNvPr id="0" name=""/>
        <dsp:cNvSpPr/>
      </dsp:nvSpPr>
      <dsp:spPr>
        <a:xfrm>
          <a:off x="3409149" y="2105077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306312"/>
                <a:satOff val="-19168"/>
                <a:lumOff val="36754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306312"/>
                <a:satOff val="-19168"/>
                <a:lumOff val="36754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306312"/>
                <a:satOff val="-19168"/>
                <a:lumOff val="3675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306312"/>
                <a:satOff val="-19168"/>
                <a:lumOff val="3675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b="1" u="sng" kern="1200" dirty="0" smtClean="0"/>
            <a:t>Transitar el </a:t>
          </a:r>
          <a:r>
            <a:rPr lang="es-VE" sz="1700" b="1" u="sng" kern="1200" dirty="0" err="1" smtClean="0"/>
            <a:t>hidrograma</a:t>
          </a:r>
          <a:r>
            <a:rPr lang="es-VE" sz="1700" b="1" u="sng" kern="1200" dirty="0" smtClean="0"/>
            <a:t> </a:t>
          </a:r>
          <a:r>
            <a:rPr lang="es-VE" sz="1700" kern="1200" dirty="0" smtClean="0"/>
            <a:t>de entrada a través del embalse ficticio</a:t>
          </a:r>
          <a:endParaRPr lang="es-VE" sz="1700" kern="1200" dirty="0"/>
        </a:p>
      </dsp:txBody>
      <dsp:txXfrm>
        <a:off x="3446125" y="2142053"/>
        <a:ext cx="2030137" cy="1188501"/>
      </dsp:txXfrm>
    </dsp:sp>
    <dsp:sp modelId="{A442400B-D9FC-457F-A613-C609470679BC}">
      <dsp:nvSpPr>
        <dsp:cNvPr id="0" name=""/>
        <dsp:cNvSpPr/>
      </dsp:nvSpPr>
      <dsp:spPr>
        <a:xfrm rot="10800000">
          <a:off x="2777923" y="2475396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94977"/>
                <a:satOff val="-22731"/>
                <a:lumOff val="38222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-394977"/>
                <a:satOff val="-22731"/>
                <a:lumOff val="38222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-394977"/>
                <a:satOff val="-22731"/>
                <a:lumOff val="3822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-394977"/>
                <a:satOff val="-22731"/>
                <a:lumOff val="3822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 rot="10800000">
        <a:off x="2911743" y="2579759"/>
        <a:ext cx="312246" cy="313088"/>
      </dsp:txXfrm>
    </dsp:sp>
    <dsp:sp modelId="{031C9FC3-2234-4244-BF72-6594214CE3FA}">
      <dsp:nvSpPr>
        <dsp:cNvPr id="0" name=""/>
        <dsp:cNvSpPr/>
      </dsp:nvSpPr>
      <dsp:spPr>
        <a:xfrm>
          <a:off x="463424" y="2105077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306312"/>
                <a:satOff val="-19168"/>
                <a:lumOff val="36754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306312"/>
                <a:satOff val="-19168"/>
                <a:lumOff val="36754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306312"/>
                <a:satOff val="-19168"/>
                <a:lumOff val="3675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306312"/>
                <a:satOff val="-19168"/>
                <a:lumOff val="3675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Obtenido el </a:t>
          </a:r>
          <a:r>
            <a:rPr lang="es-VE" sz="1700" kern="1200" dirty="0" err="1" smtClean="0"/>
            <a:t>hidrograma</a:t>
          </a:r>
          <a:r>
            <a:rPr lang="es-VE" sz="1700" kern="1200" dirty="0" smtClean="0"/>
            <a:t> de salida, corregir sus unidades (</a:t>
          </a:r>
          <a:r>
            <a:rPr lang="es-VE" sz="1700" b="1" u="sng" kern="1200" dirty="0" smtClean="0"/>
            <a:t>Multiplicar por FC</a:t>
          </a:r>
          <a:r>
            <a:rPr lang="es-VE" sz="1700" kern="1200" dirty="0" smtClean="0"/>
            <a:t>).</a:t>
          </a:r>
          <a:endParaRPr lang="es-VE" sz="1700" kern="1200" dirty="0"/>
        </a:p>
      </dsp:txBody>
      <dsp:txXfrm>
        <a:off x="500400" y="2142053"/>
        <a:ext cx="2030137" cy="1188501"/>
      </dsp:txXfrm>
    </dsp:sp>
    <dsp:sp modelId="{11254BBD-8CB7-4D24-9FBF-C2E26CC22A4E}">
      <dsp:nvSpPr>
        <dsp:cNvPr id="0" name=""/>
        <dsp:cNvSpPr/>
      </dsp:nvSpPr>
      <dsp:spPr>
        <a:xfrm rot="5400000">
          <a:off x="1292436" y="3514817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97488"/>
                <a:satOff val="-11365"/>
                <a:lumOff val="19111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-197488"/>
                <a:satOff val="-11365"/>
                <a:lumOff val="19111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-197488"/>
                <a:satOff val="-11365"/>
                <a:lumOff val="1911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-197488"/>
                <a:satOff val="-11365"/>
                <a:lumOff val="1911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 rot="-5400000">
        <a:off x="1358925" y="3552691"/>
        <a:ext cx="313088" cy="312246"/>
      </dsp:txXfrm>
    </dsp:sp>
    <dsp:sp modelId="{759C300C-E270-420C-8A6B-804FB6793CC6}">
      <dsp:nvSpPr>
        <dsp:cNvPr id="0" name=""/>
        <dsp:cNvSpPr/>
      </dsp:nvSpPr>
      <dsp:spPr>
        <a:xfrm>
          <a:off x="463424" y="4209166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153156"/>
                <a:satOff val="-9584"/>
                <a:lumOff val="18377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153156"/>
                <a:satOff val="-9584"/>
                <a:lumOff val="18377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153156"/>
                <a:satOff val="-9584"/>
                <a:lumOff val="183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153156"/>
                <a:satOff val="-9584"/>
                <a:lumOff val="183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err="1" smtClean="0"/>
            <a:t>Hidrograma</a:t>
          </a:r>
          <a:r>
            <a:rPr lang="es-VE" sz="1700" kern="1200" dirty="0" smtClean="0"/>
            <a:t> Unitario Instantáneo (HUI)</a:t>
          </a:r>
          <a:endParaRPr lang="es-VE" sz="1700" kern="1200" dirty="0"/>
        </a:p>
      </dsp:txBody>
      <dsp:txXfrm>
        <a:off x="500400" y="4246142"/>
        <a:ext cx="2030137" cy="1188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9AC39-9568-475C-B3A6-0ABC18605923}">
      <dsp:nvSpPr>
        <dsp:cNvPr id="0" name=""/>
        <dsp:cNvSpPr/>
      </dsp:nvSpPr>
      <dsp:spPr>
        <a:xfrm>
          <a:off x="463424" y="988"/>
          <a:ext cx="2104089" cy="1262453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Dividir la cuenca en varias </a:t>
          </a:r>
          <a:r>
            <a:rPr lang="es-VE" sz="1700" kern="1200" dirty="0" err="1" smtClean="0"/>
            <a:t>subcuencas</a:t>
          </a:r>
          <a:r>
            <a:rPr lang="es-VE" sz="1700" kern="1200" dirty="0" smtClean="0"/>
            <a:t> (</a:t>
          </a:r>
          <a:r>
            <a:rPr lang="es-VE" sz="1700" b="1" u="sng" kern="1200" dirty="0" smtClean="0"/>
            <a:t>trazado de </a:t>
          </a:r>
          <a:r>
            <a:rPr lang="es-VE" sz="1700" b="1" u="sng" kern="1200" dirty="0" err="1" smtClean="0"/>
            <a:t>isocronas</a:t>
          </a:r>
          <a:r>
            <a:rPr lang="es-VE" sz="1700" kern="1200" dirty="0" smtClean="0"/>
            <a:t>)</a:t>
          </a:r>
          <a:endParaRPr lang="es-VE" sz="1700" kern="1200" dirty="0"/>
        </a:p>
      </dsp:txBody>
      <dsp:txXfrm>
        <a:off x="500400" y="37964"/>
        <a:ext cx="2030137" cy="1188501"/>
      </dsp:txXfrm>
    </dsp:sp>
    <dsp:sp modelId="{D868FA33-7332-468D-B8FA-91BE35BA429D}">
      <dsp:nvSpPr>
        <dsp:cNvPr id="0" name=""/>
        <dsp:cNvSpPr/>
      </dsp:nvSpPr>
      <dsp:spPr>
        <a:xfrm>
          <a:off x="2752674" y="371307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>
        <a:off x="2752674" y="475670"/>
        <a:ext cx="312246" cy="313088"/>
      </dsp:txXfrm>
    </dsp:sp>
    <dsp:sp modelId="{1E229E24-1D21-4A12-84BA-2BA5C2433ACE}">
      <dsp:nvSpPr>
        <dsp:cNvPr id="0" name=""/>
        <dsp:cNvSpPr/>
      </dsp:nvSpPr>
      <dsp:spPr>
        <a:xfrm>
          <a:off x="3409149" y="988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153156"/>
                <a:satOff val="-9584"/>
                <a:lumOff val="18377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153156"/>
                <a:satOff val="-9584"/>
                <a:lumOff val="18377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153156"/>
                <a:satOff val="-9584"/>
                <a:lumOff val="183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153156"/>
                <a:satOff val="-9584"/>
                <a:lumOff val="183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Construir la </a:t>
          </a:r>
          <a:r>
            <a:rPr lang="es-VE" sz="1700" b="1" u="sng" kern="1200" dirty="0" smtClean="0"/>
            <a:t>relación tiempo - área</a:t>
          </a:r>
          <a:endParaRPr lang="es-VE" sz="1700" b="1" u="sng" kern="1200" dirty="0"/>
        </a:p>
      </dsp:txBody>
      <dsp:txXfrm>
        <a:off x="3446125" y="37964"/>
        <a:ext cx="2030137" cy="1188501"/>
      </dsp:txXfrm>
    </dsp:sp>
    <dsp:sp modelId="{C2EFCBB3-448A-4D3E-93F3-D61D3F9D795D}">
      <dsp:nvSpPr>
        <dsp:cNvPr id="0" name=""/>
        <dsp:cNvSpPr/>
      </dsp:nvSpPr>
      <dsp:spPr>
        <a:xfrm rot="5400000">
          <a:off x="4238161" y="1410727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97488"/>
                <a:satOff val="-11365"/>
                <a:lumOff val="19111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-197488"/>
                <a:satOff val="-11365"/>
                <a:lumOff val="19111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-197488"/>
                <a:satOff val="-11365"/>
                <a:lumOff val="1911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-197488"/>
                <a:satOff val="-11365"/>
                <a:lumOff val="1911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 rot="-5400000">
        <a:off x="4304650" y="1448601"/>
        <a:ext cx="313088" cy="312246"/>
      </dsp:txXfrm>
    </dsp:sp>
    <dsp:sp modelId="{4C5788C0-1A23-4670-B017-AF0AD57608BE}">
      <dsp:nvSpPr>
        <dsp:cNvPr id="0" name=""/>
        <dsp:cNvSpPr/>
      </dsp:nvSpPr>
      <dsp:spPr>
        <a:xfrm>
          <a:off x="3409149" y="2105077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306312"/>
                <a:satOff val="-19168"/>
                <a:lumOff val="36754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306312"/>
                <a:satOff val="-19168"/>
                <a:lumOff val="36754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306312"/>
                <a:satOff val="-19168"/>
                <a:lumOff val="3675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306312"/>
                <a:satOff val="-19168"/>
                <a:lumOff val="3675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b="1" u="sng" kern="1200" dirty="0" smtClean="0"/>
            <a:t>Transitar el </a:t>
          </a:r>
          <a:r>
            <a:rPr lang="es-VE" sz="1700" b="1" u="sng" kern="1200" dirty="0" err="1" smtClean="0"/>
            <a:t>hidrograma</a:t>
          </a:r>
          <a:r>
            <a:rPr lang="es-VE" sz="1700" b="1" u="sng" kern="1200" dirty="0" smtClean="0"/>
            <a:t> </a:t>
          </a:r>
          <a:r>
            <a:rPr lang="es-VE" sz="1700" kern="1200" dirty="0" smtClean="0"/>
            <a:t>de entrada a través del embalse ficticio</a:t>
          </a:r>
          <a:endParaRPr lang="es-VE" sz="1700" kern="1200" dirty="0"/>
        </a:p>
      </dsp:txBody>
      <dsp:txXfrm>
        <a:off x="3446125" y="2142053"/>
        <a:ext cx="2030137" cy="1188501"/>
      </dsp:txXfrm>
    </dsp:sp>
    <dsp:sp modelId="{A442400B-D9FC-457F-A613-C609470679BC}">
      <dsp:nvSpPr>
        <dsp:cNvPr id="0" name=""/>
        <dsp:cNvSpPr/>
      </dsp:nvSpPr>
      <dsp:spPr>
        <a:xfrm rot="10800000">
          <a:off x="2777923" y="2475396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94977"/>
                <a:satOff val="-22731"/>
                <a:lumOff val="38222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-394977"/>
                <a:satOff val="-22731"/>
                <a:lumOff val="38222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-394977"/>
                <a:satOff val="-22731"/>
                <a:lumOff val="3822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-394977"/>
                <a:satOff val="-22731"/>
                <a:lumOff val="3822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 rot="10800000">
        <a:off x="2911743" y="2579759"/>
        <a:ext cx="312246" cy="313088"/>
      </dsp:txXfrm>
    </dsp:sp>
    <dsp:sp modelId="{031C9FC3-2234-4244-BF72-6594214CE3FA}">
      <dsp:nvSpPr>
        <dsp:cNvPr id="0" name=""/>
        <dsp:cNvSpPr/>
      </dsp:nvSpPr>
      <dsp:spPr>
        <a:xfrm>
          <a:off x="463424" y="2105077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306312"/>
                <a:satOff val="-19168"/>
                <a:lumOff val="36754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306312"/>
                <a:satOff val="-19168"/>
                <a:lumOff val="36754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306312"/>
                <a:satOff val="-19168"/>
                <a:lumOff val="3675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306312"/>
                <a:satOff val="-19168"/>
                <a:lumOff val="3675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Obtenido el </a:t>
          </a:r>
          <a:r>
            <a:rPr lang="es-VE" sz="1700" kern="1200" dirty="0" err="1" smtClean="0"/>
            <a:t>hidrograma</a:t>
          </a:r>
          <a:r>
            <a:rPr lang="es-VE" sz="1700" kern="1200" dirty="0" smtClean="0"/>
            <a:t> de salida, corregir sus unidades (</a:t>
          </a:r>
          <a:r>
            <a:rPr lang="es-VE" sz="1700" b="1" u="sng" kern="1200" dirty="0" smtClean="0"/>
            <a:t>Multiplicar por FC</a:t>
          </a:r>
          <a:r>
            <a:rPr lang="es-VE" sz="1700" kern="1200" dirty="0" smtClean="0"/>
            <a:t>).</a:t>
          </a:r>
          <a:endParaRPr lang="es-VE" sz="1700" kern="1200" dirty="0"/>
        </a:p>
      </dsp:txBody>
      <dsp:txXfrm>
        <a:off x="500400" y="2142053"/>
        <a:ext cx="2030137" cy="1188501"/>
      </dsp:txXfrm>
    </dsp:sp>
    <dsp:sp modelId="{11254BBD-8CB7-4D24-9FBF-C2E26CC22A4E}">
      <dsp:nvSpPr>
        <dsp:cNvPr id="0" name=""/>
        <dsp:cNvSpPr/>
      </dsp:nvSpPr>
      <dsp:spPr>
        <a:xfrm rot="5400000">
          <a:off x="1292436" y="3514817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97488"/>
                <a:satOff val="-11365"/>
                <a:lumOff val="19111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-197488"/>
                <a:satOff val="-11365"/>
                <a:lumOff val="19111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-197488"/>
                <a:satOff val="-11365"/>
                <a:lumOff val="1911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-197488"/>
                <a:satOff val="-11365"/>
                <a:lumOff val="1911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 rot="-5400000">
        <a:off x="1358925" y="3552691"/>
        <a:ext cx="313088" cy="312246"/>
      </dsp:txXfrm>
    </dsp:sp>
    <dsp:sp modelId="{759C300C-E270-420C-8A6B-804FB6793CC6}">
      <dsp:nvSpPr>
        <dsp:cNvPr id="0" name=""/>
        <dsp:cNvSpPr/>
      </dsp:nvSpPr>
      <dsp:spPr>
        <a:xfrm>
          <a:off x="463424" y="4209166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153156"/>
                <a:satOff val="-9584"/>
                <a:lumOff val="18377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153156"/>
                <a:satOff val="-9584"/>
                <a:lumOff val="18377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153156"/>
                <a:satOff val="-9584"/>
                <a:lumOff val="183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153156"/>
                <a:satOff val="-9584"/>
                <a:lumOff val="183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err="1" smtClean="0"/>
            <a:t>Hidrograma</a:t>
          </a:r>
          <a:r>
            <a:rPr lang="es-VE" sz="1700" kern="1200" dirty="0" smtClean="0"/>
            <a:t> Unitario Instantáneo (HUI)</a:t>
          </a:r>
          <a:endParaRPr lang="es-VE" sz="1700" kern="1200" dirty="0"/>
        </a:p>
      </dsp:txBody>
      <dsp:txXfrm>
        <a:off x="500400" y="4246142"/>
        <a:ext cx="2030137" cy="1188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9AC39-9568-475C-B3A6-0ABC18605923}">
      <dsp:nvSpPr>
        <dsp:cNvPr id="0" name=""/>
        <dsp:cNvSpPr/>
      </dsp:nvSpPr>
      <dsp:spPr>
        <a:xfrm>
          <a:off x="463424" y="988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Dividir la cuenca en varias </a:t>
          </a:r>
          <a:r>
            <a:rPr lang="es-VE" sz="1700" kern="1200" dirty="0" err="1" smtClean="0"/>
            <a:t>subcuencas</a:t>
          </a:r>
          <a:r>
            <a:rPr lang="es-VE" sz="1700" kern="1200" dirty="0" smtClean="0"/>
            <a:t> (</a:t>
          </a:r>
          <a:r>
            <a:rPr lang="es-VE" sz="1700" b="1" u="sng" kern="1200" dirty="0" smtClean="0"/>
            <a:t>trazado de </a:t>
          </a:r>
          <a:r>
            <a:rPr lang="es-VE" sz="1700" b="1" u="sng" kern="1200" dirty="0" err="1" smtClean="0"/>
            <a:t>isocronas</a:t>
          </a:r>
          <a:r>
            <a:rPr lang="es-VE" sz="1700" kern="1200" dirty="0" smtClean="0"/>
            <a:t>)</a:t>
          </a:r>
          <a:endParaRPr lang="es-VE" sz="1700" kern="1200" dirty="0"/>
        </a:p>
      </dsp:txBody>
      <dsp:txXfrm>
        <a:off x="500400" y="37964"/>
        <a:ext cx="2030137" cy="1188501"/>
      </dsp:txXfrm>
    </dsp:sp>
    <dsp:sp modelId="{D868FA33-7332-468D-B8FA-91BE35BA429D}">
      <dsp:nvSpPr>
        <dsp:cNvPr id="0" name=""/>
        <dsp:cNvSpPr/>
      </dsp:nvSpPr>
      <dsp:spPr>
        <a:xfrm>
          <a:off x="2752674" y="371307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>
        <a:off x="2752674" y="475670"/>
        <a:ext cx="312246" cy="313088"/>
      </dsp:txXfrm>
    </dsp:sp>
    <dsp:sp modelId="{1E229E24-1D21-4A12-84BA-2BA5C2433ACE}">
      <dsp:nvSpPr>
        <dsp:cNvPr id="0" name=""/>
        <dsp:cNvSpPr/>
      </dsp:nvSpPr>
      <dsp:spPr>
        <a:xfrm>
          <a:off x="3409149" y="988"/>
          <a:ext cx="2104089" cy="1262453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Construir la </a:t>
          </a:r>
          <a:r>
            <a:rPr lang="es-VE" sz="1700" b="1" u="sng" kern="1200" dirty="0" smtClean="0"/>
            <a:t>relación tiempo - área</a:t>
          </a:r>
          <a:endParaRPr lang="es-VE" sz="1700" b="1" u="sng" kern="1200" dirty="0"/>
        </a:p>
      </dsp:txBody>
      <dsp:txXfrm>
        <a:off x="3446125" y="37964"/>
        <a:ext cx="2030137" cy="1188501"/>
      </dsp:txXfrm>
    </dsp:sp>
    <dsp:sp modelId="{C2EFCBB3-448A-4D3E-93F3-D61D3F9D795D}">
      <dsp:nvSpPr>
        <dsp:cNvPr id="0" name=""/>
        <dsp:cNvSpPr/>
      </dsp:nvSpPr>
      <dsp:spPr>
        <a:xfrm rot="5400000">
          <a:off x="4238161" y="1410727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97488"/>
                <a:satOff val="-11365"/>
                <a:lumOff val="19111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-197488"/>
                <a:satOff val="-11365"/>
                <a:lumOff val="19111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-197488"/>
                <a:satOff val="-11365"/>
                <a:lumOff val="1911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-197488"/>
                <a:satOff val="-11365"/>
                <a:lumOff val="1911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 rot="-5400000">
        <a:off x="4304650" y="1448601"/>
        <a:ext cx="313088" cy="312246"/>
      </dsp:txXfrm>
    </dsp:sp>
    <dsp:sp modelId="{4C5788C0-1A23-4670-B017-AF0AD57608BE}">
      <dsp:nvSpPr>
        <dsp:cNvPr id="0" name=""/>
        <dsp:cNvSpPr/>
      </dsp:nvSpPr>
      <dsp:spPr>
        <a:xfrm>
          <a:off x="3409149" y="2105077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306312"/>
                <a:satOff val="-19168"/>
                <a:lumOff val="36754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306312"/>
                <a:satOff val="-19168"/>
                <a:lumOff val="36754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306312"/>
                <a:satOff val="-19168"/>
                <a:lumOff val="3675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306312"/>
                <a:satOff val="-19168"/>
                <a:lumOff val="3675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b="1" u="sng" kern="1200" dirty="0" smtClean="0"/>
            <a:t>Transitar el </a:t>
          </a:r>
          <a:r>
            <a:rPr lang="es-VE" sz="1700" b="1" u="sng" kern="1200" dirty="0" err="1" smtClean="0"/>
            <a:t>hidrograma</a:t>
          </a:r>
          <a:r>
            <a:rPr lang="es-VE" sz="1700" b="1" u="sng" kern="1200" dirty="0" smtClean="0"/>
            <a:t> </a:t>
          </a:r>
          <a:r>
            <a:rPr lang="es-VE" sz="1700" kern="1200" dirty="0" smtClean="0"/>
            <a:t>de entrada a través del embalse ficticio</a:t>
          </a:r>
          <a:endParaRPr lang="es-VE" sz="1700" kern="1200" dirty="0"/>
        </a:p>
      </dsp:txBody>
      <dsp:txXfrm>
        <a:off x="3446125" y="2142053"/>
        <a:ext cx="2030137" cy="1188501"/>
      </dsp:txXfrm>
    </dsp:sp>
    <dsp:sp modelId="{A442400B-D9FC-457F-A613-C609470679BC}">
      <dsp:nvSpPr>
        <dsp:cNvPr id="0" name=""/>
        <dsp:cNvSpPr/>
      </dsp:nvSpPr>
      <dsp:spPr>
        <a:xfrm rot="10800000">
          <a:off x="2777923" y="2475396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94977"/>
                <a:satOff val="-22731"/>
                <a:lumOff val="38222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-394977"/>
                <a:satOff val="-22731"/>
                <a:lumOff val="38222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-394977"/>
                <a:satOff val="-22731"/>
                <a:lumOff val="3822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-394977"/>
                <a:satOff val="-22731"/>
                <a:lumOff val="3822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 rot="10800000">
        <a:off x="2911743" y="2579759"/>
        <a:ext cx="312246" cy="313088"/>
      </dsp:txXfrm>
    </dsp:sp>
    <dsp:sp modelId="{031C9FC3-2234-4244-BF72-6594214CE3FA}">
      <dsp:nvSpPr>
        <dsp:cNvPr id="0" name=""/>
        <dsp:cNvSpPr/>
      </dsp:nvSpPr>
      <dsp:spPr>
        <a:xfrm>
          <a:off x="463424" y="2105077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306312"/>
                <a:satOff val="-19168"/>
                <a:lumOff val="36754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306312"/>
                <a:satOff val="-19168"/>
                <a:lumOff val="36754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306312"/>
                <a:satOff val="-19168"/>
                <a:lumOff val="3675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306312"/>
                <a:satOff val="-19168"/>
                <a:lumOff val="3675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Obtenido el </a:t>
          </a:r>
          <a:r>
            <a:rPr lang="es-VE" sz="1700" kern="1200" dirty="0" err="1" smtClean="0"/>
            <a:t>hidrograma</a:t>
          </a:r>
          <a:r>
            <a:rPr lang="es-VE" sz="1700" kern="1200" dirty="0" smtClean="0"/>
            <a:t> de salida, corregir sus unidades (</a:t>
          </a:r>
          <a:r>
            <a:rPr lang="es-VE" sz="1700" b="1" u="sng" kern="1200" dirty="0" smtClean="0"/>
            <a:t>Multiplicar por FC</a:t>
          </a:r>
          <a:r>
            <a:rPr lang="es-VE" sz="1700" kern="1200" dirty="0" smtClean="0"/>
            <a:t>).</a:t>
          </a:r>
          <a:endParaRPr lang="es-VE" sz="1700" kern="1200" dirty="0"/>
        </a:p>
      </dsp:txBody>
      <dsp:txXfrm>
        <a:off x="500400" y="2142053"/>
        <a:ext cx="2030137" cy="1188501"/>
      </dsp:txXfrm>
    </dsp:sp>
    <dsp:sp modelId="{11254BBD-8CB7-4D24-9FBF-C2E26CC22A4E}">
      <dsp:nvSpPr>
        <dsp:cNvPr id="0" name=""/>
        <dsp:cNvSpPr/>
      </dsp:nvSpPr>
      <dsp:spPr>
        <a:xfrm rot="5400000">
          <a:off x="1292436" y="3514817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97488"/>
                <a:satOff val="-11365"/>
                <a:lumOff val="19111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-197488"/>
                <a:satOff val="-11365"/>
                <a:lumOff val="19111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-197488"/>
                <a:satOff val="-11365"/>
                <a:lumOff val="1911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-197488"/>
                <a:satOff val="-11365"/>
                <a:lumOff val="1911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 rot="-5400000">
        <a:off x="1358925" y="3552691"/>
        <a:ext cx="313088" cy="312246"/>
      </dsp:txXfrm>
    </dsp:sp>
    <dsp:sp modelId="{759C300C-E270-420C-8A6B-804FB6793CC6}">
      <dsp:nvSpPr>
        <dsp:cNvPr id="0" name=""/>
        <dsp:cNvSpPr/>
      </dsp:nvSpPr>
      <dsp:spPr>
        <a:xfrm>
          <a:off x="463424" y="4209166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153156"/>
                <a:satOff val="-9584"/>
                <a:lumOff val="18377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153156"/>
                <a:satOff val="-9584"/>
                <a:lumOff val="18377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153156"/>
                <a:satOff val="-9584"/>
                <a:lumOff val="183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153156"/>
                <a:satOff val="-9584"/>
                <a:lumOff val="183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err="1" smtClean="0"/>
            <a:t>Hidrograma</a:t>
          </a:r>
          <a:r>
            <a:rPr lang="es-VE" sz="1700" kern="1200" dirty="0" smtClean="0"/>
            <a:t> Unitario Instantáneo (HUI)</a:t>
          </a:r>
          <a:endParaRPr lang="es-VE" sz="1700" kern="1200" dirty="0"/>
        </a:p>
      </dsp:txBody>
      <dsp:txXfrm>
        <a:off x="500400" y="4246142"/>
        <a:ext cx="2030137" cy="11885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9AC39-9568-475C-B3A6-0ABC18605923}">
      <dsp:nvSpPr>
        <dsp:cNvPr id="0" name=""/>
        <dsp:cNvSpPr/>
      </dsp:nvSpPr>
      <dsp:spPr>
        <a:xfrm>
          <a:off x="463424" y="988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Dividir la cuenca en varias </a:t>
          </a:r>
          <a:r>
            <a:rPr lang="es-VE" sz="1700" kern="1200" dirty="0" err="1" smtClean="0"/>
            <a:t>subcuencas</a:t>
          </a:r>
          <a:r>
            <a:rPr lang="es-VE" sz="1700" kern="1200" dirty="0" smtClean="0"/>
            <a:t> (</a:t>
          </a:r>
          <a:r>
            <a:rPr lang="es-VE" sz="1700" b="1" u="sng" kern="1200" dirty="0" smtClean="0"/>
            <a:t>trazado de </a:t>
          </a:r>
          <a:r>
            <a:rPr lang="es-VE" sz="1700" b="1" u="sng" kern="1200" dirty="0" err="1" smtClean="0"/>
            <a:t>isocronas</a:t>
          </a:r>
          <a:r>
            <a:rPr lang="es-VE" sz="1700" kern="1200" dirty="0" smtClean="0"/>
            <a:t>)</a:t>
          </a:r>
          <a:endParaRPr lang="es-VE" sz="1700" kern="1200" dirty="0"/>
        </a:p>
      </dsp:txBody>
      <dsp:txXfrm>
        <a:off x="500400" y="37964"/>
        <a:ext cx="2030137" cy="1188501"/>
      </dsp:txXfrm>
    </dsp:sp>
    <dsp:sp modelId="{D868FA33-7332-468D-B8FA-91BE35BA429D}">
      <dsp:nvSpPr>
        <dsp:cNvPr id="0" name=""/>
        <dsp:cNvSpPr/>
      </dsp:nvSpPr>
      <dsp:spPr>
        <a:xfrm>
          <a:off x="2752674" y="371307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>
        <a:off x="2752674" y="475670"/>
        <a:ext cx="312246" cy="313088"/>
      </dsp:txXfrm>
    </dsp:sp>
    <dsp:sp modelId="{1E229E24-1D21-4A12-84BA-2BA5C2433ACE}">
      <dsp:nvSpPr>
        <dsp:cNvPr id="0" name=""/>
        <dsp:cNvSpPr/>
      </dsp:nvSpPr>
      <dsp:spPr>
        <a:xfrm>
          <a:off x="3409149" y="988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153156"/>
                <a:satOff val="-9584"/>
                <a:lumOff val="18377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153156"/>
                <a:satOff val="-9584"/>
                <a:lumOff val="18377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153156"/>
                <a:satOff val="-9584"/>
                <a:lumOff val="183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153156"/>
                <a:satOff val="-9584"/>
                <a:lumOff val="183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Construir la </a:t>
          </a:r>
          <a:r>
            <a:rPr lang="es-VE" sz="1700" b="1" u="sng" kern="1200" dirty="0" smtClean="0"/>
            <a:t>relación tiempo - área</a:t>
          </a:r>
          <a:endParaRPr lang="es-VE" sz="1700" b="1" u="sng" kern="1200" dirty="0"/>
        </a:p>
      </dsp:txBody>
      <dsp:txXfrm>
        <a:off x="3446125" y="37964"/>
        <a:ext cx="2030137" cy="1188501"/>
      </dsp:txXfrm>
    </dsp:sp>
    <dsp:sp modelId="{C2EFCBB3-448A-4D3E-93F3-D61D3F9D795D}">
      <dsp:nvSpPr>
        <dsp:cNvPr id="0" name=""/>
        <dsp:cNvSpPr/>
      </dsp:nvSpPr>
      <dsp:spPr>
        <a:xfrm rot="5400000">
          <a:off x="4238161" y="1410727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97488"/>
                <a:satOff val="-11365"/>
                <a:lumOff val="19111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-197488"/>
                <a:satOff val="-11365"/>
                <a:lumOff val="19111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-197488"/>
                <a:satOff val="-11365"/>
                <a:lumOff val="1911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-197488"/>
                <a:satOff val="-11365"/>
                <a:lumOff val="1911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 rot="-5400000">
        <a:off x="4304650" y="1448601"/>
        <a:ext cx="313088" cy="312246"/>
      </dsp:txXfrm>
    </dsp:sp>
    <dsp:sp modelId="{4C5788C0-1A23-4670-B017-AF0AD57608BE}">
      <dsp:nvSpPr>
        <dsp:cNvPr id="0" name=""/>
        <dsp:cNvSpPr/>
      </dsp:nvSpPr>
      <dsp:spPr>
        <a:xfrm>
          <a:off x="3409149" y="2105077"/>
          <a:ext cx="2104089" cy="1262453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b="1" u="sng" kern="1200" dirty="0" smtClean="0"/>
            <a:t>Transitar el </a:t>
          </a:r>
          <a:r>
            <a:rPr lang="es-VE" sz="1700" b="1" u="sng" kern="1200" dirty="0" err="1" smtClean="0"/>
            <a:t>hidrograma</a:t>
          </a:r>
          <a:r>
            <a:rPr lang="es-VE" sz="1700" b="1" u="sng" kern="1200" dirty="0" smtClean="0"/>
            <a:t> </a:t>
          </a:r>
          <a:r>
            <a:rPr lang="es-VE" sz="1700" kern="1200" dirty="0" smtClean="0"/>
            <a:t>de entrada a través del embalse ficticio</a:t>
          </a:r>
          <a:endParaRPr lang="es-VE" sz="1700" kern="1200" dirty="0"/>
        </a:p>
      </dsp:txBody>
      <dsp:txXfrm>
        <a:off x="3446125" y="2142053"/>
        <a:ext cx="2030137" cy="1188501"/>
      </dsp:txXfrm>
    </dsp:sp>
    <dsp:sp modelId="{A442400B-D9FC-457F-A613-C609470679BC}">
      <dsp:nvSpPr>
        <dsp:cNvPr id="0" name=""/>
        <dsp:cNvSpPr/>
      </dsp:nvSpPr>
      <dsp:spPr>
        <a:xfrm rot="10800000">
          <a:off x="2777923" y="2475396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94977"/>
                <a:satOff val="-22731"/>
                <a:lumOff val="38222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-394977"/>
                <a:satOff val="-22731"/>
                <a:lumOff val="38222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-394977"/>
                <a:satOff val="-22731"/>
                <a:lumOff val="3822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-394977"/>
                <a:satOff val="-22731"/>
                <a:lumOff val="3822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 rot="10800000">
        <a:off x="2911743" y="2579759"/>
        <a:ext cx="312246" cy="313088"/>
      </dsp:txXfrm>
    </dsp:sp>
    <dsp:sp modelId="{031C9FC3-2234-4244-BF72-6594214CE3FA}">
      <dsp:nvSpPr>
        <dsp:cNvPr id="0" name=""/>
        <dsp:cNvSpPr/>
      </dsp:nvSpPr>
      <dsp:spPr>
        <a:xfrm>
          <a:off x="463424" y="2105077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306312"/>
                <a:satOff val="-19168"/>
                <a:lumOff val="36754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306312"/>
                <a:satOff val="-19168"/>
                <a:lumOff val="36754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306312"/>
                <a:satOff val="-19168"/>
                <a:lumOff val="3675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306312"/>
                <a:satOff val="-19168"/>
                <a:lumOff val="3675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Obtenido el </a:t>
          </a:r>
          <a:r>
            <a:rPr lang="es-VE" sz="1700" kern="1200" dirty="0" err="1" smtClean="0"/>
            <a:t>hidrograma</a:t>
          </a:r>
          <a:r>
            <a:rPr lang="es-VE" sz="1700" kern="1200" dirty="0" smtClean="0"/>
            <a:t> de salida, corregir sus unidades (</a:t>
          </a:r>
          <a:r>
            <a:rPr lang="es-VE" sz="1700" b="1" u="sng" kern="1200" dirty="0" smtClean="0"/>
            <a:t>Multiplicar por FC</a:t>
          </a:r>
          <a:r>
            <a:rPr lang="es-VE" sz="1700" kern="1200" dirty="0" smtClean="0"/>
            <a:t>).</a:t>
          </a:r>
          <a:endParaRPr lang="es-VE" sz="1700" kern="1200" dirty="0"/>
        </a:p>
      </dsp:txBody>
      <dsp:txXfrm>
        <a:off x="500400" y="2142053"/>
        <a:ext cx="2030137" cy="1188501"/>
      </dsp:txXfrm>
    </dsp:sp>
    <dsp:sp modelId="{11254BBD-8CB7-4D24-9FBF-C2E26CC22A4E}">
      <dsp:nvSpPr>
        <dsp:cNvPr id="0" name=""/>
        <dsp:cNvSpPr/>
      </dsp:nvSpPr>
      <dsp:spPr>
        <a:xfrm rot="5400000">
          <a:off x="1292436" y="3514817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97488"/>
                <a:satOff val="-11365"/>
                <a:lumOff val="19111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-197488"/>
                <a:satOff val="-11365"/>
                <a:lumOff val="19111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-197488"/>
                <a:satOff val="-11365"/>
                <a:lumOff val="1911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-197488"/>
                <a:satOff val="-11365"/>
                <a:lumOff val="1911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 rot="-5400000">
        <a:off x="1358925" y="3552691"/>
        <a:ext cx="313088" cy="312246"/>
      </dsp:txXfrm>
    </dsp:sp>
    <dsp:sp modelId="{759C300C-E270-420C-8A6B-804FB6793CC6}">
      <dsp:nvSpPr>
        <dsp:cNvPr id="0" name=""/>
        <dsp:cNvSpPr/>
      </dsp:nvSpPr>
      <dsp:spPr>
        <a:xfrm>
          <a:off x="463424" y="4209166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153156"/>
                <a:satOff val="-9584"/>
                <a:lumOff val="18377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153156"/>
                <a:satOff val="-9584"/>
                <a:lumOff val="18377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153156"/>
                <a:satOff val="-9584"/>
                <a:lumOff val="183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153156"/>
                <a:satOff val="-9584"/>
                <a:lumOff val="183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err="1" smtClean="0"/>
            <a:t>Hidrograma</a:t>
          </a:r>
          <a:r>
            <a:rPr lang="es-VE" sz="1700" kern="1200" dirty="0" smtClean="0"/>
            <a:t> Unitario Instantáneo (HUI)</a:t>
          </a:r>
          <a:endParaRPr lang="es-VE" sz="1700" kern="1200" dirty="0"/>
        </a:p>
      </dsp:txBody>
      <dsp:txXfrm>
        <a:off x="500400" y="4246142"/>
        <a:ext cx="2030137" cy="11885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9AC39-9568-475C-B3A6-0ABC18605923}">
      <dsp:nvSpPr>
        <dsp:cNvPr id="0" name=""/>
        <dsp:cNvSpPr/>
      </dsp:nvSpPr>
      <dsp:spPr>
        <a:xfrm>
          <a:off x="463424" y="988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Dividir la cuenca en varias </a:t>
          </a:r>
          <a:r>
            <a:rPr lang="es-VE" sz="1700" kern="1200" dirty="0" err="1" smtClean="0"/>
            <a:t>subcuencas</a:t>
          </a:r>
          <a:r>
            <a:rPr lang="es-VE" sz="1700" kern="1200" dirty="0" smtClean="0"/>
            <a:t> (</a:t>
          </a:r>
          <a:r>
            <a:rPr lang="es-VE" sz="1700" b="1" u="sng" kern="1200" dirty="0" smtClean="0"/>
            <a:t>trazado de </a:t>
          </a:r>
          <a:r>
            <a:rPr lang="es-VE" sz="1700" b="1" u="sng" kern="1200" dirty="0" err="1" smtClean="0"/>
            <a:t>isocronas</a:t>
          </a:r>
          <a:r>
            <a:rPr lang="es-VE" sz="1700" kern="1200" dirty="0" smtClean="0"/>
            <a:t>)</a:t>
          </a:r>
          <a:endParaRPr lang="es-VE" sz="1700" kern="1200" dirty="0"/>
        </a:p>
      </dsp:txBody>
      <dsp:txXfrm>
        <a:off x="500400" y="37964"/>
        <a:ext cx="2030137" cy="1188501"/>
      </dsp:txXfrm>
    </dsp:sp>
    <dsp:sp modelId="{D868FA33-7332-468D-B8FA-91BE35BA429D}">
      <dsp:nvSpPr>
        <dsp:cNvPr id="0" name=""/>
        <dsp:cNvSpPr/>
      </dsp:nvSpPr>
      <dsp:spPr>
        <a:xfrm>
          <a:off x="2752674" y="371307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>
        <a:off x="2752674" y="475670"/>
        <a:ext cx="312246" cy="313088"/>
      </dsp:txXfrm>
    </dsp:sp>
    <dsp:sp modelId="{1E229E24-1D21-4A12-84BA-2BA5C2433ACE}">
      <dsp:nvSpPr>
        <dsp:cNvPr id="0" name=""/>
        <dsp:cNvSpPr/>
      </dsp:nvSpPr>
      <dsp:spPr>
        <a:xfrm>
          <a:off x="3409149" y="988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153156"/>
                <a:satOff val="-9584"/>
                <a:lumOff val="18377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153156"/>
                <a:satOff val="-9584"/>
                <a:lumOff val="18377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153156"/>
                <a:satOff val="-9584"/>
                <a:lumOff val="183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153156"/>
                <a:satOff val="-9584"/>
                <a:lumOff val="183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Construir la </a:t>
          </a:r>
          <a:r>
            <a:rPr lang="es-VE" sz="1700" b="1" u="sng" kern="1200" dirty="0" smtClean="0"/>
            <a:t>relación tiempo - área</a:t>
          </a:r>
          <a:endParaRPr lang="es-VE" sz="1700" b="1" u="sng" kern="1200" dirty="0"/>
        </a:p>
      </dsp:txBody>
      <dsp:txXfrm>
        <a:off x="3446125" y="37964"/>
        <a:ext cx="2030137" cy="1188501"/>
      </dsp:txXfrm>
    </dsp:sp>
    <dsp:sp modelId="{C2EFCBB3-448A-4D3E-93F3-D61D3F9D795D}">
      <dsp:nvSpPr>
        <dsp:cNvPr id="0" name=""/>
        <dsp:cNvSpPr/>
      </dsp:nvSpPr>
      <dsp:spPr>
        <a:xfrm rot="5400000">
          <a:off x="4238161" y="1410727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97488"/>
                <a:satOff val="-11365"/>
                <a:lumOff val="19111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-197488"/>
                <a:satOff val="-11365"/>
                <a:lumOff val="19111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-197488"/>
                <a:satOff val="-11365"/>
                <a:lumOff val="1911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-197488"/>
                <a:satOff val="-11365"/>
                <a:lumOff val="1911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 rot="-5400000">
        <a:off x="4304650" y="1448601"/>
        <a:ext cx="313088" cy="312246"/>
      </dsp:txXfrm>
    </dsp:sp>
    <dsp:sp modelId="{4C5788C0-1A23-4670-B017-AF0AD57608BE}">
      <dsp:nvSpPr>
        <dsp:cNvPr id="0" name=""/>
        <dsp:cNvSpPr/>
      </dsp:nvSpPr>
      <dsp:spPr>
        <a:xfrm>
          <a:off x="3409149" y="2105077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306312"/>
                <a:satOff val="-19168"/>
                <a:lumOff val="36754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306312"/>
                <a:satOff val="-19168"/>
                <a:lumOff val="36754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306312"/>
                <a:satOff val="-19168"/>
                <a:lumOff val="3675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306312"/>
                <a:satOff val="-19168"/>
                <a:lumOff val="3675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b="1" u="sng" kern="1200" dirty="0" smtClean="0"/>
            <a:t>Transitar el </a:t>
          </a:r>
          <a:r>
            <a:rPr lang="es-VE" sz="1700" b="1" u="sng" kern="1200" dirty="0" err="1" smtClean="0"/>
            <a:t>hidrograma</a:t>
          </a:r>
          <a:r>
            <a:rPr lang="es-VE" sz="1700" b="1" u="sng" kern="1200" dirty="0" smtClean="0"/>
            <a:t> </a:t>
          </a:r>
          <a:r>
            <a:rPr lang="es-VE" sz="1700" kern="1200" dirty="0" smtClean="0"/>
            <a:t>de entrada a través del embalse ficticio</a:t>
          </a:r>
          <a:endParaRPr lang="es-VE" sz="1700" kern="1200" dirty="0"/>
        </a:p>
      </dsp:txBody>
      <dsp:txXfrm>
        <a:off x="3446125" y="2142053"/>
        <a:ext cx="2030137" cy="1188501"/>
      </dsp:txXfrm>
    </dsp:sp>
    <dsp:sp modelId="{A442400B-D9FC-457F-A613-C609470679BC}">
      <dsp:nvSpPr>
        <dsp:cNvPr id="0" name=""/>
        <dsp:cNvSpPr/>
      </dsp:nvSpPr>
      <dsp:spPr>
        <a:xfrm rot="10800000">
          <a:off x="2777923" y="2475396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394977"/>
                <a:satOff val="-22731"/>
                <a:lumOff val="38222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-394977"/>
                <a:satOff val="-22731"/>
                <a:lumOff val="38222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-394977"/>
                <a:satOff val="-22731"/>
                <a:lumOff val="3822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-394977"/>
                <a:satOff val="-22731"/>
                <a:lumOff val="3822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 rot="10800000">
        <a:off x="2911743" y="2579759"/>
        <a:ext cx="312246" cy="313088"/>
      </dsp:txXfrm>
    </dsp:sp>
    <dsp:sp modelId="{031C9FC3-2234-4244-BF72-6594214CE3FA}">
      <dsp:nvSpPr>
        <dsp:cNvPr id="0" name=""/>
        <dsp:cNvSpPr/>
      </dsp:nvSpPr>
      <dsp:spPr>
        <a:xfrm>
          <a:off x="463424" y="2105077"/>
          <a:ext cx="2104089" cy="1262453"/>
        </a:xfrm>
        <a:prstGeom prst="roundRect">
          <a:avLst>
            <a:gd name="adj" fmla="val 10000"/>
          </a:avLst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Obtenido el </a:t>
          </a:r>
          <a:r>
            <a:rPr lang="es-VE" sz="1700" kern="1200" dirty="0" err="1" smtClean="0"/>
            <a:t>hidrograma</a:t>
          </a:r>
          <a:r>
            <a:rPr lang="es-VE" sz="1700" kern="1200" dirty="0" smtClean="0"/>
            <a:t> de salida, corregir sus unidades (</a:t>
          </a:r>
          <a:r>
            <a:rPr lang="es-VE" sz="1700" b="1" u="sng" kern="1200" dirty="0" smtClean="0"/>
            <a:t>Multiplicar por FC</a:t>
          </a:r>
          <a:r>
            <a:rPr lang="es-VE" sz="1700" kern="1200" dirty="0" smtClean="0"/>
            <a:t>).</a:t>
          </a:r>
          <a:endParaRPr lang="es-VE" sz="1700" kern="1200" dirty="0"/>
        </a:p>
      </dsp:txBody>
      <dsp:txXfrm>
        <a:off x="500400" y="2142053"/>
        <a:ext cx="2030137" cy="1188501"/>
      </dsp:txXfrm>
    </dsp:sp>
    <dsp:sp modelId="{11254BBD-8CB7-4D24-9FBF-C2E26CC22A4E}">
      <dsp:nvSpPr>
        <dsp:cNvPr id="0" name=""/>
        <dsp:cNvSpPr/>
      </dsp:nvSpPr>
      <dsp:spPr>
        <a:xfrm rot="5400000">
          <a:off x="1292436" y="3514817"/>
          <a:ext cx="446066" cy="521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-197488"/>
                <a:satOff val="-11365"/>
                <a:lumOff val="19111"/>
                <a:alphaOff val="0"/>
                <a:shade val="15000"/>
                <a:satMod val="180000"/>
              </a:schemeClr>
            </a:gs>
            <a:gs pos="50000">
              <a:schemeClr val="accent6">
                <a:shade val="90000"/>
                <a:hueOff val="-197488"/>
                <a:satOff val="-11365"/>
                <a:lumOff val="19111"/>
                <a:alphaOff val="0"/>
                <a:shade val="45000"/>
                <a:satMod val="170000"/>
              </a:schemeClr>
            </a:gs>
            <a:gs pos="70000">
              <a:schemeClr val="accent6">
                <a:shade val="90000"/>
                <a:hueOff val="-197488"/>
                <a:satOff val="-11365"/>
                <a:lumOff val="1911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90000"/>
                <a:hueOff val="-197488"/>
                <a:satOff val="-11365"/>
                <a:lumOff val="1911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 rot="-5400000">
        <a:off x="1358925" y="3552691"/>
        <a:ext cx="313088" cy="312246"/>
      </dsp:txXfrm>
    </dsp:sp>
    <dsp:sp modelId="{759C300C-E270-420C-8A6B-804FB6793CC6}">
      <dsp:nvSpPr>
        <dsp:cNvPr id="0" name=""/>
        <dsp:cNvSpPr/>
      </dsp:nvSpPr>
      <dsp:spPr>
        <a:xfrm>
          <a:off x="463424" y="4209166"/>
          <a:ext cx="2104089" cy="126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50000"/>
                <a:hueOff val="-153156"/>
                <a:satOff val="-9584"/>
                <a:lumOff val="18377"/>
                <a:alphaOff val="0"/>
                <a:shade val="15000"/>
                <a:satMod val="180000"/>
              </a:schemeClr>
            </a:gs>
            <a:gs pos="50000">
              <a:schemeClr val="accent6">
                <a:shade val="50000"/>
                <a:hueOff val="-153156"/>
                <a:satOff val="-9584"/>
                <a:lumOff val="18377"/>
                <a:alphaOff val="0"/>
                <a:shade val="45000"/>
                <a:satMod val="170000"/>
              </a:schemeClr>
            </a:gs>
            <a:gs pos="70000">
              <a:schemeClr val="accent6">
                <a:shade val="50000"/>
                <a:hueOff val="-153156"/>
                <a:satOff val="-9584"/>
                <a:lumOff val="183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shade val="50000"/>
                <a:hueOff val="-153156"/>
                <a:satOff val="-9584"/>
                <a:lumOff val="183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err="1" smtClean="0"/>
            <a:t>Hidrograma</a:t>
          </a:r>
          <a:r>
            <a:rPr lang="es-VE" sz="1700" kern="1200" dirty="0" smtClean="0"/>
            <a:t> Unitario Instantáneo (HUI)</a:t>
          </a:r>
          <a:endParaRPr lang="es-VE" sz="1700" kern="1200" dirty="0"/>
        </a:p>
      </dsp:txBody>
      <dsp:txXfrm>
        <a:off x="500400" y="4246142"/>
        <a:ext cx="2030137" cy="1188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Imagen 10"/>
          <p:cNvPicPr>
            <a:picLocks noChangeAspect="1" noChangeArrowheads="1"/>
          </p:cNvPicPr>
          <p:nvPr/>
        </p:nvPicPr>
        <p:blipFill>
          <a:blip r:embed="rId2">
            <a:lum bright="-26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14513"/>
            <a:ext cx="564356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38" y="2857500"/>
            <a:ext cx="7772400" cy="14700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GENERACIÓN DE HIDROGRAMAS SINTÉTICOS</a:t>
            </a:r>
            <a:b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 DE C.O. CLARK</a:t>
            </a:r>
            <a:b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50" y="6100763"/>
            <a:ext cx="6400800" cy="7572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Prof. Ada Moreno</a:t>
            </a:r>
          </a:p>
        </p:txBody>
      </p:sp>
      <p:pic>
        <p:nvPicPr>
          <p:cNvPr id="2051" name="6 Imagen" descr="Logo_ULA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8"/>
            <a:ext cx="1071562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1619672" y="214313"/>
            <a:ext cx="5786437" cy="121443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 de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Ingeniería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de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Civil. Departamento de Hidráulica y Sanitaria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Hidrología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3603"/>
            <a:ext cx="1240543" cy="149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0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TRAZADO DE ISOCRONAS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329595"/>
          </a:xfrm>
        </p:spPr>
        <p:txBody>
          <a:bodyPr/>
          <a:lstStyle/>
          <a:p>
            <a:r>
              <a:rPr lang="es-VE" dirty="0" smtClean="0"/>
              <a:t>Las distintas </a:t>
            </a:r>
            <a:r>
              <a:rPr lang="es-VE" dirty="0" err="1" smtClean="0"/>
              <a:t>subcuencas</a:t>
            </a:r>
            <a:r>
              <a:rPr lang="es-VE" dirty="0" smtClean="0"/>
              <a:t> son delimitadas a través de las </a:t>
            </a:r>
            <a:r>
              <a:rPr lang="es-VE" dirty="0" err="1" smtClean="0"/>
              <a:t>isocronas</a:t>
            </a:r>
            <a:r>
              <a:rPr lang="es-VE" dirty="0" smtClean="0"/>
              <a:t>, las cuales son líneas que unen puntos con igual tiempo de concentración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76536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TRAZADO DE LAS ISOCRONAS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329595"/>
          </a:xfrm>
        </p:spPr>
        <p:txBody>
          <a:bodyPr/>
          <a:lstStyle/>
          <a:p>
            <a:r>
              <a:rPr lang="es-VE" dirty="0" smtClean="0"/>
              <a:t>Dividir la longitud del cauce principal en tramos iguales, y cuyo número depende de la cantidad de </a:t>
            </a:r>
            <a:r>
              <a:rPr lang="es-VE" dirty="0" err="1" smtClean="0"/>
              <a:t>isocronas</a:t>
            </a:r>
            <a:r>
              <a:rPr lang="es-VE" dirty="0" smtClean="0"/>
              <a:t> a trazar</a:t>
            </a:r>
            <a:endParaRPr lang="es-V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0" t="51786" r="44335" b="8523"/>
          <a:stretch/>
        </p:blipFill>
        <p:spPr bwMode="auto">
          <a:xfrm>
            <a:off x="1691680" y="3068960"/>
            <a:ext cx="4104456" cy="3443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50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TRAZADO DE LAS ISOCRONAS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329595"/>
          </a:xfrm>
        </p:spPr>
        <p:txBody>
          <a:bodyPr/>
          <a:lstStyle/>
          <a:p>
            <a:r>
              <a:rPr lang="es-VE" dirty="0" smtClean="0"/>
              <a:t>Para el trazado de la primera </a:t>
            </a:r>
            <a:r>
              <a:rPr lang="es-VE" dirty="0" err="1" smtClean="0"/>
              <a:t>isocrona</a:t>
            </a:r>
            <a:r>
              <a:rPr lang="es-VE" dirty="0" smtClean="0"/>
              <a:t>, llevar la distancia Li sobre el cauce principal, obteniendo el punto 1</a:t>
            </a:r>
            <a:endParaRPr lang="es-V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52976" r="44781" b="8333"/>
          <a:stretch/>
        </p:blipFill>
        <p:spPr bwMode="auto">
          <a:xfrm>
            <a:off x="1619672" y="2996952"/>
            <a:ext cx="4104456" cy="344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35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TRAZADO DE LAS ISOCRONAS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886397"/>
          </a:xfrm>
        </p:spPr>
        <p:txBody>
          <a:bodyPr/>
          <a:lstStyle/>
          <a:p>
            <a:r>
              <a:rPr lang="es-VE" dirty="0" smtClean="0"/>
              <a:t>Para el punto 1, estimar el tiempo de concentración:</a:t>
            </a:r>
            <a:endParaRPr lang="es-V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5" t="52778" r="19683" b="6250"/>
          <a:stretch/>
        </p:blipFill>
        <p:spPr bwMode="auto">
          <a:xfrm>
            <a:off x="611560" y="2636912"/>
            <a:ext cx="7993317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3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7" t="51786" r="20128" b="8523"/>
          <a:stretch/>
        </p:blipFill>
        <p:spPr bwMode="auto">
          <a:xfrm>
            <a:off x="467544" y="1052736"/>
            <a:ext cx="8230771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80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PROCEDIMIENTO</a:t>
            </a:r>
            <a:endParaRPr lang="es-V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534063"/>
              </p:ext>
            </p:extLst>
          </p:nvPr>
        </p:nvGraphicFramePr>
        <p:xfrm>
          <a:off x="1691680" y="1124744"/>
          <a:ext cx="59766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341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s-VE" dirty="0" smtClean="0"/>
              <a:t>RELACIÓN TIEMPO – AREA (HIDROGRAMA DE ENTRADA)</a:t>
            </a:r>
            <a:endParaRPr lang="es-V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30159" r="44392" b="24179"/>
          <a:stretch/>
        </p:blipFill>
        <p:spPr bwMode="auto">
          <a:xfrm>
            <a:off x="1547664" y="1844824"/>
            <a:ext cx="5976664" cy="4471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96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PROCEDIMIENTO</a:t>
            </a:r>
            <a:endParaRPr lang="es-V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006869"/>
              </p:ext>
            </p:extLst>
          </p:nvPr>
        </p:nvGraphicFramePr>
        <p:xfrm>
          <a:off x="1691680" y="1124744"/>
          <a:ext cx="59766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341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TRÁNSITO POR EMBALSE FICTICIO</a:t>
            </a:r>
            <a:endParaRPr lang="es-V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12875"/>
                <a:ext cx="8382000" cy="6844951"/>
              </a:xfrm>
            </p:spPr>
            <p:txBody>
              <a:bodyPr/>
              <a:lstStyle/>
              <a:p>
                <a:r>
                  <a:rPr lang="es-VE" dirty="0" smtClean="0"/>
                  <a:t>ECUACIÓN DE MUSKINGUM</a:t>
                </a:r>
              </a:p>
              <a:p>
                <a:endParaRPr lang="es-V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V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s-V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V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V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s-V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s-V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V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V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V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s-V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V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V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V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V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s-V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V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s-V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VE" b="0" dirty="0" smtClean="0"/>
              </a:p>
              <a:p>
                <a:pPr marL="0" indent="0">
                  <a:buNone/>
                </a:pPr>
                <a:endParaRPr lang="es-VE" dirty="0" smtClean="0"/>
              </a:p>
              <a:p>
                <a:pPr marL="0" indent="0">
                  <a:buNone/>
                </a:pPr>
                <a:r>
                  <a:rPr lang="es-VE" dirty="0" smtClean="0"/>
                  <a:t>donde</a:t>
                </a:r>
              </a:p>
              <a:p>
                <a:pPr marL="0" indent="0">
                  <a:buNone/>
                </a:pPr>
                <a:r>
                  <a:rPr lang="es-VE" dirty="0" smtClean="0"/>
                  <a:t>O</a:t>
                </a:r>
                <a:r>
                  <a:rPr lang="es-VE" baseline="-25000" dirty="0" smtClean="0"/>
                  <a:t>2</a:t>
                </a:r>
                <a:r>
                  <a:rPr lang="es-VE" dirty="0" smtClean="0"/>
                  <a:t>: Caudal de salida al final del intervalo </a:t>
                </a:r>
                <a:r>
                  <a:rPr lang="es-VE" dirty="0" smtClean="0">
                    <a:sym typeface="Symbol"/>
                  </a:rPr>
                  <a:t>t.</a:t>
                </a:r>
              </a:p>
              <a:p>
                <a:pPr marL="0" indent="0">
                  <a:buNone/>
                </a:pPr>
                <a:r>
                  <a:rPr lang="es-VE" dirty="0" smtClean="0"/>
                  <a:t>O</a:t>
                </a:r>
                <a:r>
                  <a:rPr lang="es-VE" baseline="-25000" dirty="0" smtClean="0"/>
                  <a:t>1</a:t>
                </a:r>
                <a:r>
                  <a:rPr lang="es-VE" dirty="0" smtClean="0"/>
                  <a:t>: </a:t>
                </a:r>
                <a:r>
                  <a:rPr lang="es-VE" dirty="0"/>
                  <a:t>Caudal de salida al </a:t>
                </a:r>
                <a:r>
                  <a:rPr lang="es-VE" dirty="0" smtClean="0"/>
                  <a:t>inicio del </a:t>
                </a:r>
                <a:r>
                  <a:rPr lang="es-VE" dirty="0"/>
                  <a:t>intervalo </a:t>
                </a:r>
                <a:r>
                  <a:rPr lang="es-VE" dirty="0">
                    <a:sym typeface="Symbol"/>
                  </a:rPr>
                  <a:t>t</a:t>
                </a:r>
                <a:r>
                  <a:rPr lang="es-VE" dirty="0" smtClean="0">
                    <a:sym typeface="Symbol"/>
                  </a:rPr>
                  <a:t>.</a:t>
                </a:r>
              </a:p>
              <a:p>
                <a:pPr marL="0" indent="0">
                  <a:buNone/>
                </a:pPr>
                <a:r>
                  <a:rPr lang="es-VE" dirty="0" smtClean="0"/>
                  <a:t>I</a:t>
                </a:r>
                <a:r>
                  <a:rPr lang="es-VE" baseline="-25000" dirty="0" smtClean="0"/>
                  <a:t>1</a:t>
                </a:r>
                <a:r>
                  <a:rPr lang="es-VE" dirty="0" smtClean="0"/>
                  <a:t>: </a:t>
                </a:r>
                <a:r>
                  <a:rPr lang="es-VE" dirty="0"/>
                  <a:t>Caudal de </a:t>
                </a:r>
                <a:r>
                  <a:rPr lang="es-VE" dirty="0" smtClean="0"/>
                  <a:t>entrada al inicio </a:t>
                </a:r>
                <a:r>
                  <a:rPr lang="es-VE" dirty="0"/>
                  <a:t>del intervalo </a:t>
                </a:r>
                <a:r>
                  <a:rPr lang="es-VE" dirty="0">
                    <a:sym typeface="Symbol"/>
                  </a:rPr>
                  <a:t>t</a:t>
                </a:r>
                <a:r>
                  <a:rPr lang="es-VE" dirty="0" smtClean="0">
                    <a:sym typeface="Symbol"/>
                  </a:rPr>
                  <a:t>.</a:t>
                </a:r>
              </a:p>
              <a:p>
                <a:pPr marL="0" indent="0">
                  <a:buNone/>
                </a:pPr>
                <a:r>
                  <a:rPr lang="es-VE" dirty="0" smtClean="0"/>
                  <a:t>I</a:t>
                </a:r>
                <a:r>
                  <a:rPr lang="es-VE" baseline="-25000" dirty="0" smtClean="0"/>
                  <a:t>2</a:t>
                </a:r>
                <a:r>
                  <a:rPr lang="es-VE" dirty="0"/>
                  <a:t>: Caudal de </a:t>
                </a:r>
                <a:r>
                  <a:rPr lang="es-VE" dirty="0" smtClean="0"/>
                  <a:t>entrada al </a:t>
                </a:r>
                <a:r>
                  <a:rPr lang="es-VE" dirty="0"/>
                  <a:t>final del intervalo </a:t>
                </a:r>
                <a:r>
                  <a:rPr lang="es-VE" dirty="0">
                    <a:sym typeface="Symbol"/>
                  </a:rPr>
                  <a:t>t</a:t>
                </a:r>
                <a:r>
                  <a:rPr lang="es-VE" dirty="0" smtClean="0">
                    <a:sym typeface="Symbol"/>
                  </a:rPr>
                  <a:t>.</a:t>
                </a:r>
              </a:p>
              <a:p>
                <a:pPr marL="0" indent="0">
                  <a:buNone/>
                </a:pPr>
                <a:r>
                  <a:rPr lang="es-VE" dirty="0" smtClean="0">
                    <a:sym typeface="Symbol"/>
                  </a:rPr>
                  <a:t>C</a:t>
                </a:r>
                <a:r>
                  <a:rPr lang="es-VE" baseline="-25000" dirty="0" smtClean="0">
                    <a:sym typeface="Symbol"/>
                  </a:rPr>
                  <a:t>0</a:t>
                </a:r>
                <a:r>
                  <a:rPr lang="es-VE" dirty="0" smtClean="0">
                    <a:sym typeface="Symbol"/>
                  </a:rPr>
                  <a:t>, C</a:t>
                </a:r>
                <a:r>
                  <a:rPr lang="es-VE" baseline="-25000" dirty="0" smtClean="0">
                    <a:sym typeface="Symbol"/>
                  </a:rPr>
                  <a:t>1</a:t>
                </a:r>
                <a:r>
                  <a:rPr lang="es-VE" dirty="0" smtClean="0">
                    <a:sym typeface="Symbol"/>
                  </a:rPr>
                  <a:t> y C</a:t>
                </a:r>
                <a:r>
                  <a:rPr lang="es-VE" baseline="-25000" dirty="0" smtClean="0">
                    <a:sym typeface="Symbol"/>
                  </a:rPr>
                  <a:t>2</a:t>
                </a:r>
                <a:r>
                  <a:rPr lang="es-VE" dirty="0" smtClean="0">
                    <a:sym typeface="Symbol"/>
                  </a:rPr>
                  <a:t>: Coeficientes de tránsito.</a:t>
                </a:r>
                <a:endParaRPr lang="es-VE" dirty="0">
                  <a:sym typeface="Symbol"/>
                </a:endParaRPr>
              </a:p>
              <a:p>
                <a:pPr marL="0" indent="0">
                  <a:buNone/>
                </a:pPr>
                <a:endParaRPr lang="es-VE" dirty="0">
                  <a:sym typeface="Symbol"/>
                </a:endParaRPr>
              </a:p>
              <a:p>
                <a:pPr marL="0" indent="0">
                  <a:buNone/>
                </a:pPr>
                <a:endParaRPr lang="es-VE" dirty="0">
                  <a:sym typeface="Symbol"/>
                </a:endParaRPr>
              </a:p>
              <a:p>
                <a:pPr marL="0" indent="0">
                  <a:buNone/>
                </a:pPr>
                <a:endParaRPr lang="es-VE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12875"/>
                <a:ext cx="8382000" cy="6844951"/>
              </a:xfrm>
              <a:blipFill rotWithShape="1">
                <a:blip r:embed="rId2"/>
                <a:stretch>
                  <a:fillRect l="-2982" t="-2582" b="-2582"/>
                </a:stretch>
              </a:blipFill>
            </p:spPr>
            <p:txBody>
              <a:bodyPr/>
              <a:lstStyle/>
              <a:p>
                <a:r>
                  <a:rPr lang="es-V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227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TRÁNSITO POR EMBALSE FICTICIO</a:t>
            </a:r>
            <a:endParaRPr lang="es-V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80728"/>
                <a:ext cx="8382000" cy="6230424"/>
              </a:xfrm>
            </p:spPr>
            <p:txBody>
              <a:bodyPr/>
              <a:lstStyle/>
              <a:p>
                <a:r>
                  <a:rPr lang="es-VE" dirty="0" smtClean="0"/>
                  <a:t>COEFICIENTES DE TRÁNSITO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VE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s-VE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VE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VE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VE" sz="2400" b="0" i="1" smtClean="0">
                              <a:latin typeface="Cambria Math"/>
                            </a:rPr>
                            <m:t>0,5</m:t>
                          </m:r>
                          <m:r>
                            <a:rPr lang="es-VE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s-VE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s-AR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AR" sz="2400" b="0" i="1" smtClean="0">
                              <a:latin typeface="Cambria Math"/>
                              <a:ea typeface="Cambria Math"/>
                            </a:rPr>
                            <m:t>𝐾𝑋</m:t>
                          </m:r>
                        </m:num>
                        <m:den>
                          <m:r>
                            <a:rPr lang="es-VE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s-VE" sz="2400" b="0" i="1" smtClean="0">
                              <a:latin typeface="Cambria Math"/>
                            </a:rPr>
                            <m:t>+0,5∆</m:t>
                          </m:r>
                          <m:r>
                            <a:rPr lang="es-VE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s-AR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s-AR" sz="2400" b="0" i="1" smtClean="0">
                              <a:latin typeface="Cambria Math"/>
                              <a:ea typeface="Cambria Math"/>
                            </a:rPr>
                            <m:t>𝐾𝑋</m:t>
                          </m:r>
                        </m:den>
                      </m:f>
                    </m:oMath>
                  </m:oMathPara>
                </a14:m>
                <a:endParaRPr lang="es-VE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VE" i="1">
                            <a:latin typeface="Cambria Math"/>
                          </a:rPr>
                        </m:ctrlPr>
                      </m:sSubPr>
                      <m:e>
                        <m:r>
                          <a:rPr lang="es-VE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s-V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VE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VE" i="1">
                            <a:latin typeface="Cambria Math"/>
                          </a:rPr>
                        </m:ctrlPr>
                      </m:fPr>
                      <m:num>
                        <m:r>
                          <a:rPr lang="es-VE" i="1">
                            <a:latin typeface="Cambria Math"/>
                          </a:rPr>
                          <m:t>0,5</m:t>
                        </m:r>
                        <m:r>
                          <a:rPr lang="es-VE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s-VE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𝐾𝑋</m:t>
                        </m:r>
                      </m:num>
                      <m:den>
                        <m:r>
                          <a:rPr lang="es-VE" i="1">
                            <a:latin typeface="Cambria Math"/>
                          </a:rPr>
                          <m:t>𝐾</m:t>
                        </m:r>
                        <m:r>
                          <a:rPr lang="es-VE" i="1">
                            <a:latin typeface="Cambria Math"/>
                          </a:rPr>
                          <m:t>+0,5∆</m:t>
                        </m:r>
                        <m:r>
                          <a:rPr lang="es-VE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𝐾𝑋</m:t>
                        </m:r>
                      </m:den>
                    </m:f>
                    <m:r>
                      <a:rPr lang="es-VE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VE" b="0" dirty="0" smtClean="0"/>
                  <a:t>	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VE" i="1">
                            <a:latin typeface="Cambria Math"/>
                          </a:rPr>
                        </m:ctrlPr>
                      </m:sSubPr>
                      <m:e>
                        <m:r>
                          <a:rPr lang="es-VE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s-V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VE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VE" i="1">
                            <a:latin typeface="Cambria Math"/>
                          </a:rPr>
                        </m:ctrlPr>
                      </m:fPr>
                      <m:num>
                        <m:r>
                          <a:rPr lang="es-VE" b="0" i="1" smtClean="0">
                            <a:latin typeface="Cambria Math"/>
                          </a:rPr>
                          <m:t>𝐾</m:t>
                        </m:r>
                        <m:r>
                          <a:rPr lang="es-VE" b="0" i="1" smtClean="0">
                            <a:latin typeface="Cambria Math"/>
                          </a:rPr>
                          <m:t>−0,5∆</m:t>
                        </m:r>
                        <m:r>
                          <a:rPr lang="es-VE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𝐾𝑋</m:t>
                        </m:r>
                      </m:num>
                      <m:den>
                        <m:r>
                          <a:rPr lang="es-VE" i="1">
                            <a:latin typeface="Cambria Math"/>
                          </a:rPr>
                          <m:t>𝐾</m:t>
                        </m:r>
                        <m:r>
                          <a:rPr lang="es-VE" i="1">
                            <a:latin typeface="Cambria Math"/>
                          </a:rPr>
                          <m:t>+0,5∆</m:t>
                        </m:r>
                        <m:r>
                          <a:rPr lang="es-VE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AR" b="0" i="1" smtClean="0">
                            <a:latin typeface="Cambria Math"/>
                            <a:ea typeface="Cambria Math"/>
                          </a:rPr>
                          <m:t>𝐾𝑋</m:t>
                        </m:r>
                      </m:den>
                    </m:f>
                  </m:oMath>
                </a14:m>
                <a:r>
                  <a:rPr lang="es-VE" dirty="0"/>
                  <a:t>	</a:t>
                </a:r>
              </a:p>
              <a:p>
                <a:pPr marL="0" indent="0">
                  <a:buNone/>
                </a:pPr>
                <a:endParaRPr lang="es-VE" dirty="0" smtClean="0"/>
              </a:p>
              <a:p>
                <a:pPr marL="0" indent="0">
                  <a:buNone/>
                </a:pPr>
                <a:r>
                  <a:rPr lang="es-VE" dirty="0" smtClean="0"/>
                  <a:t>Donde</a:t>
                </a:r>
              </a:p>
              <a:p>
                <a:pPr marL="0" indent="0">
                  <a:buNone/>
                </a:pPr>
                <a:r>
                  <a:rPr lang="es-VE" dirty="0" smtClean="0"/>
                  <a:t>X = 0, para embalse (ficticio)</a:t>
                </a:r>
                <a:endParaRPr lang="es-VE" dirty="0" smtClean="0"/>
              </a:p>
              <a:p>
                <a:pPr marL="0" indent="0">
                  <a:buNone/>
                </a:pPr>
                <a:r>
                  <a:rPr lang="es-VE" dirty="0" smtClean="0"/>
                  <a:t>K = 0,6Tc</a:t>
                </a:r>
              </a:p>
              <a:p>
                <a:pPr marL="0" indent="0">
                  <a:buNone/>
                </a:pPr>
                <a:r>
                  <a:rPr lang="es-VE" dirty="0" smtClean="0">
                    <a:sym typeface="Symbol"/>
                  </a:rPr>
                  <a:t>t</a:t>
                </a:r>
                <a:r>
                  <a:rPr lang="es-VE" dirty="0" smtClean="0"/>
                  <a:t>: Intervalo entre </a:t>
                </a:r>
                <a:r>
                  <a:rPr lang="es-VE" dirty="0" err="1" smtClean="0"/>
                  <a:t>isocronas</a:t>
                </a:r>
                <a:r>
                  <a:rPr lang="es-VE" dirty="0" smtClean="0">
                    <a:sym typeface="Symbol"/>
                  </a:rPr>
                  <a:t>.</a:t>
                </a:r>
              </a:p>
              <a:p>
                <a:pPr marL="0" indent="0">
                  <a:buNone/>
                </a:pPr>
                <a:endParaRPr lang="es-VE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80728"/>
                <a:ext cx="8382000" cy="6230424"/>
              </a:xfrm>
              <a:blipFill rotWithShape="1">
                <a:blip r:embed="rId2"/>
                <a:stretch>
                  <a:fillRect l="-2982" t="-28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106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>
                <a:solidFill>
                  <a:schemeClr val="tx1"/>
                </a:solidFill>
              </a:rPr>
              <a:t>MÉTODO DE CLARK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772793"/>
          </a:xfrm>
        </p:spPr>
        <p:txBody>
          <a:bodyPr/>
          <a:lstStyle/>
          <a:p>
            <a:pPr algn="just"/>
            <a:r>
              <a:rPr lang="es-VE" dirty="0" smtClean="0"/>
              <a:t>El </a:t>
            </a:r>
            <a:r>
              <a:rPr lang="es-VE" dirty="0" err="1"/>
              <a:t>H</a:t>
            </a:r>
            <a:r>
              <a:rPr lang="es-VE" dirty="0" err="1" smtClean="0"/>
              <a:t>idrograma</a:t>
            </a:r>
            <a:r>
              <a:rPr lang="es-VE" dirty="0" smtClean="0"/>
              <a:t> Unitario de Clark es empleado cuando no se cuentan con datos de caudales de una creciente desencadenados por una tormenta (</a:t>
            </a:r>
            <a:r>
              <a:rPr lang="es-VE" dirty="0" err="1" smtClean="0"/>
              <a:t>Fattorelli</a:t>
            </a:r>
            <a:r>
              <a:rPr lang="es-VE" dirty="0" smtClean="0"/>
              <a:t> y Fernández, 2007)</a:t>
            </a:r>
            <a:r>
              <a:rPr lang="es-VE" dirty="0" smtClean="0">
                <a:solidFill>
                  <a:schemeClr val="tx1"/>
                </a:solidFill>
              </a:rPr>
              <a:t>.</a:t>
            </a:r>
            <a:endParaRPr lang="es-V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09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TRÁNSITO POR EMBALSE FICTICIO</a:t>
            </a:r>
            <a:endParaRPr lang="es-V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826926"/>
                <a:ext cx="8382000" cy="3618298"/>
              </a:xfrm>
            </p:spPr>
            <p:txBody>
              <a:bodyPr/>
              <a:lstStyle/>
              <a:p>
                <a:r>
                  <a:rPr lang="es-VE" dirty="0" smtClean="0"/>
                  <a:t>COEFICIENTES DE TRÁNSITO (Método de C.O. Clark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VE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V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VE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s-VE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s-AR" b="0" i="1" smtClean="0">
                            <a:latin typeface="Cambria Math"/>
                          </a:rPr>
                          <m:t>=</m:t>
                        </m:r>
                        <m:r>
                          <a:rPr lang="es-VE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s-V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VE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VE" i="1">
                            <a:latin typeface="Cambria Math"/>
                          </a:rPr>
                        </m:ctrlPr>
                      </m:fPr>
                      <m:num>
                        <m:r>
                          <a:rPr lang="es-VE" i="1">
                            <a:latin typeface="Cambria Math"/>
                          </a:rPr>
                          <m:t>0,5</m:t>
                        </m:r>
                        <m:r>
                          <a:rPr lang="es-VE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s-VE" i="1">
                            <a:latin typeface="Cambria Math"/>
                            <a:ea typeface="Cambria Math"/>
                          </a:rPr>
                          <m:t>𝑡</m:t>
                        </m:r>
                      </m:num>
                      <m:den>
                        <m:r>
                          <a:rPr lang="es-VE" i="1">
                            <a:latin typeface="Cambria Math"/>
                          </a:rPr>
                          <m:t>𝐾</m:t>
                        </m:r>
                        <m:r>
                          <a:rPr lang="es-VE" i="1">
                            <a:latin typeface="Cambria Math"/>
                          </a:rPr>
                          <m:t>+0,5∆</m:t>
                        </m:r>
                        <m:r>
                          <a:rPr lang="es-VE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s-VE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VE" b="0" dirty="0" smtClean="0"/>
                  <a:t>	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VE" i="1">
                            <a:latin typeface="Cambria Math"/>
                          </a:rPr>
                        </m:ctrlPr>
                      </m:sSubPr>
                      <m:e>
                        <m:r>
                          <a:rPr lang="es-VE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s-V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VE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VE" i="1">
                            <a:latin typeface="Cambria Math"/>
                          </a:rPr>
                        </m:ctrlPr>
                      </m:fPr>
                      <m:num>
                        <m:r>
                          <a:rPr lang="es-VE" b="0" i="1" smtClean="0">
                            <a:latin typeface="Cambria Math"/>
                          </a:rPr>
                          <m:t>𝐾</m:t>
                        </m:r>
                        <m:r>
                          <a:rPr lang="es-VE" b="0" i="1" smtClean="0">
                            <a:latin typeface="Cambria Math"/>
                          </a:rPr>
                          <m:t>−0,5∆</m:t>
                        </m:r>
                        <m:r>
                          <a:rPr lang="es-VE" i="1">
                            <a:latin typeface="Cambria Math"/>
                            <a:ea typeface="Cambria Math"/>
                          </a:rPr>
                          <m:t>𝑡</m:t>
                        </m:r>
                      </m:num>
                      <m:den>
                        <m:r>
                          <a:rPr lang="es-VE" i="1">
                            <a:latin typeface="Cambria Math"/>
                          </a:rPr>
                          <m:t>𝐾</m:t>
                        </m:r>
                        <m:r>
                          <a:rPr lang="es-VE" i="1">
                            <a:latin typeface="Cambria Math"/>
                          </a:rPr>
                          <m:t>+0,5∆</m:t>
                        </m:r>
                        <m:r>
                          <a:rPr lang="es-VE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s-VE" dirty="0"/>
                  <a:t>	</a:t>
                </a:r>
              </a:p>
              <a:p>
                <a:pPr marL="0" indent="0">
                  <a:buNone/>
                </a:pPr>
                <a:endParaRPr lang="es-VE" dirty="0" smtClean="0"/>
              </a:p>
              <a:p>
                <a:pPr marL="0" indent="0">
                  <a:buNone/>
                </a:pPr>
                <a:endParaRPr lang="es-VE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26926"/>
                <a:ext cx="8382000" cy="3618298"/>
              </a:xfrm>
              <a:blipFill rotWithShape="1">
                <a:blip r:embed="rId2"/>
                <a:stretch>
                  <a:fillRect l="-2982" t="-4890" b="-590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326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PROCEDIMIENTO</a:t>
            </a:r>
            <a:endParaRPr lang="es-V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656710"/>
              </p:ext>
            </p:extLst>
          </p:nvPr>
        </p:nvGraphicFramePr>
        <p:xfrm>
          <a:off x="1691680" y="1124744"/>
          <a:ext cx="59766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341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CORRECCIÓN DE UNIDADES</a:t>
            </a:r>
            <a:endParaRPr lang="es-V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24744"/>
                <a:ext cx="8382000" cy="5757089"/>
              </a:xfrm>
            </p:spPr>
            <p:txBody>
              <a:bodyPr/>
              <a:lstStyle/>
              <a:p>
                <a:r>
                  <a:rPr lang="es-VE" dirty="0" smtClean="0"/>
                  <a:t>El </a:t>
                </a:r>
                <a:r>
                  <a:rPr lang="es-VE" dirty="0" err="1" smtClean="0"/>
                  <a:t>hidrograma</a:t>
                </a:r>
                <a:r>
                  <a:rPr lang="es-VE" dirty="0" smtClean="0"/>
                  <a:t> obtenido hasta ahora aun no tiene las unidades de caudal, es por ello que los valores deben ser afectados por el siguiente factor de corrección (FC):</a:t>
                </a:r>
              </a:p>
              <a:p>
                <a:endParaRPr lang="es-V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VE" b="0" i="1" smtClean="0">
                          <a:latin typeface="Cambria Math"/>
                        </a:rPr>
                        <m:t>𝐹𝐶</m:t>
                      </m:r>
                      <m:r>
                        <a:rPr lang="es-V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V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VE" b="0" i="1" smtClean="0">
                              <a:latin typeface="Cambria Math"/>
                            </a:rPr>
                            <m:t>𝑃𝑒</m:t>
                          </m:r>
                          <m:r>
                            <a:rPr lang="es-VE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s-VE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s-VE" b="0" i="1" smtClean="0">
                              <a:latin typeface="Cambria Math"/>
                            </a:rPr>
                            <m:t>100∗</m:t>
                          </m:r>
                          <m:r>
                            <a:rPr lang="es-VE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s-VE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VE" dirty="0" smtClean="0"/>
              </a:p>
              <a:p>
                <a:pPr marL="0" indent="0">
                  <a:buNone/>
                </a:pPr>
                <a:endParaRPr lang="es-VE" dirty="0"/>
              </a:p>
              <a:p>
                <a:pPr marL="0" indent="0">
                  <a:buNone/>
                </a:pPr>
                <a:r>
                  <a:rPr lang="es-VE" dirty="0" smtClean="0"/>
                  <a:t>Pe: Precipitación efectiva en m.</a:t>
                </a:r>
              </a:p>
              <a:p>
                <a:pPr marL="0" indent="0">
                  <a:buNone/>
                </a:pPr>
                <a:r>
                  <a:rPr lang="es-VE" dirty="0" smtClean="0"/>
                  <a:t>A: Área de la cuenca en m</a:t>
                </a:r>
                <a:r>
                  <a:rPr lang="es-VE" baseline="30000" dirty="0" smtClean="0"/>
                  <a:t>2</a:t>
                </a:r>
                <a:endParaRPr lang="es-VE" dirty="0" smtClean="0"/>
              </a:p>
              <a:p>
                <a:pPr marL="0" indent="0">
                  <a:buNone/>
                </a:pPr>
                <a:r>
                  <a:rPr lang="es-VE" dirty="0" smtClean="0">
                    <a:sym typeface="Symbol"/>
                  </a:rPr>
                  <a:t>t: Intervalo de tiempo entre </a:t>
                </a:r>
                <a:r>
                  <a:rPr lang="es-VE" dirty="0" err="1" smtClean="0">
                    <a:sym typeface="Symbol"/>
                  </a:rPr>
                  <a:t>isocronas</a:t>
                </a:r>
                <a:r>
                  <a:rPr lang="es-VE" dirty="0" smtClean="0">
                    <a:sym typeface="Symbol"/>
                  </a:rPr>
                  <a:t> en segundos.</a:t>
                </a:r>
                <a:r>
                  <a:rPr lang="es-VE" dirty="0" smtClean="0"/>
                  <a:t> </a:t>
                </a:r>
                <a:endParaRPr lang="es-VE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24744"/>
                <a:ext cx="8382000" cy="5757089"/>
              </a:xfrm>
              <a:blipFill rotWithShape="1">
                <a:blip r:embed="rId2"/>
                <a:stretch>
                  <a:fillRect l="-2982" t="-3072" r="-2473" b="-3390"/>
                </a:stretch>
              </a:blipFill>
            </p:spPr>
            <p:txBody>
              <a:bodyPr/>
              <a:lstStyle/>
              <a:p>
                <a:r>
                  <a:rPr lang="es-V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04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994392"/>
          </a:xfrm>
        </p:spPr>
        <p:txBody>
          <a:bodyPr/>
          <a:lstStyle/>
          <a:p>
            <a:r>
              <a:rPr lang="es-VE" dirty="0" smtClean="0"/>
              <a:t>OBTENCIÓN DEL HIDROGRAMA DE ESCORRENTÍA DIRECTA A PARTIR DEL HUI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780928"/>
            <a:ext cx="8382000" cy="1772793"/>
          </a:xfrm>
        </p:spPr>
        <p:txBody>
          <a:bodyPr/>
          <a:lstStyle/>
          <a:p>
            <a:r>
              <a:rPr lang="es-VE" dirty="0" smtClean="0"/>
              <a:t>Para obtener los caudales generados por una tormenta de cualquier duración, utilizando el HUI, es necesario transformar la lluvia en precipitación instantánea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746163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EJEMPLO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856167"/>
          </a:xfrm>
        </p:spPr>
        <p:txBody>
          <a:bodyPr/>
          <a:lstStyle/>
          <a:p>
            <a:r>
              <a:rPr lang="es-VE" dirty="0" smtClean="0"/>
              <a:t>Obtener el HUI para la cuenca de un río con un tiempo de concentración de 4 horas, un área de 450 km</a:t>
            </a:r>
            <a:r>
              <a:rPr lang="es-VE" baseline="30000" dirty="0" smtClean="0"/>
              <a:t>2</a:t>
            </a:r>
            <a:r>
              <a:rPr lang="es-VE" dirty="0" smtClean="0"/>
              <a:t>, y las </a:t>
            </a:r>
            <a:r>
              <a:rPr lang="es-VE" dirty="0" err="1" smtClean="0"/>
              <a:t>subcuencas</a:t>
            </a:r>
            <a:r>
              <a:rPr lang="es-VE" dirty="0" smtClean="0"/>
              <a:t> se dividen de la siguiente manera:</a:t>
            </a:r>
          </a:p>
          <a:p>
            <a:pPr marL="0" indent="0">
              <a:buNone/>
            </a:pPr>
            <a:endParaRPr lang="es-VE" dirty="0"/>
          </a:p>
          <a:p>
            <a:pPr marL="0" indent="0">
              <a:buNone/>
            </a:pPr>
            <a:endParaRPr lang="es-VE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277393"/>
              </p:ext>
            </p:extLst>
          </p:nvPr>
        </p:nvGraphicFramePr>
        <p:xfrm>
          <a:off x="2699792" y="4023072"/>
          <a:ext cx="341426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555"/>
                <a:gridCol w="21487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Tiempo (h)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Área (km</a:t>
                      </a:r>
                      <a:r>
                        <a:rPr lang="es-VE" baseline="30000" dirty="0" smtClean="0"/>
                        <a:t>2</a:t>
                      </a:r>
                      <a:r>
                        <a:rPr lang="es-VE" dirty="0" smtClean="0"/>
                        <a:t>)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0 - 1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75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1 - 2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134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2 - 3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123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3 - 4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118</a:t>
                      </a:r>
                      <a:endParaRPr lang="es-V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998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EJEMPLO…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299365"/>
          </a:xfrm>
        </p:spPr>
        <p:txBody>
          <a:bodyPr/>
          <a:lstStyle/>
          <a:p>
            <a:r>
              <a:rPr lang="es-VE" dirty="0" smtClean="0"/>
              <a:t>Adicionalmente se pide estimar el </a:t>
            </a:r>
            <a:r>
              <a:rPr lang="es-VE" dirty="0" err="1" smtClean="0"/>
              <a:t>hidrograma</a:t>
            </a:r>
            <a:r>
              <a:rPr lang="es-VE" dirty="0" smtClean="0"/>
              <a:t> de escorrentía directa (</a:t>
            </a:r>
            <a:r>
              <a:rPr lang="es-VE" dirty="0" err="1" smtClean="0"/>
              <a:t>Hed</a:t>
            </a:r>
            <a:r>
              <a:rPr lang="es-VE" dirty="0" smtClean="0"/>
              <a:t>) generado en dicha cuenca por la tormenta mostrada en la tabla</a:t>
            </a:r>
            <a:r>
              <a:rPr lang="es-VE" dirty="0"/>
              <a:t>, considerando un índice de infiltración de 3,5 mm/h :</a:t>
            </a:r>
            <a:endParaRPr lang="es-VE" dirty="0" smtClean="0"/>
          </a:p>
          <a:p>
            <a:pPr marL="0" indent="0">
              <a:buNone/>
            </a:pPr>
            <a:endParaRPr lang="es-VE" dirty="0"/>
          </a:p>
          <a:p>
            <a:pPr marL="0" indent="0">
              <a:buNone/>
            </a:pPr>
            <a:endParaRPr lang="es-VE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73375"/>
              </p:ext>
            </p:extLst>
          </p:nvPr>
        </p:nvGraphicFramePr>
        <p:xfrm>
          <a:off x="2699792" y="4105880"/>
          <a:ext cx="34142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555"/>
                <a:gridCol w="21487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Tiempo (h)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err="1" smtClean="0"/>
                        <a:t>Intensidas</a:t>
                      </a:r>
                      <a:r>
                        <a:rPr lang="es-VE" dirty="0" smtClean="0"/>
                        <a:t> (mm/h)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0 - 1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4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1 - 2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5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2 - 3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3</a:t>
                      </a:r>
                      <a:endParaRPr lang="es-V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009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SOLUCIÓN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329595"/>
          </a:xfrm>
        </p:spPr>
        <p:txBody>
          <a:bodyPr/>
          <a:lstStyle/>
          <a:p>
            <a:r>
              <a:rPr lang="es-VE" dirty="0" smtClean="0"/>
              <a:t>Las </a:t>
            </a:r>
            <a:r>
              <a:rPr lang="es-VE" dirty="0" err="1" smtClean="0"/>
              <a:t>isocronas</a:t>
            </a:r>
            <a:r>
              <a:rPr lang="es-VE" dirty="0" smtClean="0"/>
              <a:t> trazadas, indican las áreas de cada </a:t>
            </a:r>
            <a:r>
              <a:rPr lang="es-VE" dirty="0" err="1" smtClean="0"/>
              <a:t>subcuenca</a:t>
            </a:r>
            <a:r>
              <a:rPr lang="es-VE" dirty="0" smtClean="0"/>
              <a:t>, resultando ser los siguientes valores: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43223"/>
              </p:ext>
            </p:extLst>
          </p:nvPr>
        </p:nvGraphicFramePr>
        <p:xfrm>
          <a:off x="2699792" y="3789040"/>
          <a:ext cx="390309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555"/>
                <a:gridCol w="1318768"/>
                <a:gridCol w="13187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Tiempo (h)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Área (km</a:t>
                      </a:r>
                      <a:r>
                        <a:rPr lang="es-VE" baseline="30000" dirty="0" smtClean="0"/>
                        <a:t>2</a:t>
                      </a:r>
                      <a:r>
                        <a:rPr lang="es-VE" dirty="0" smtClean="0"/>
                        <a:t>)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dirty="0" smtClean="0"/>
                        <a:t>Área (%)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0 - 1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75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16,7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1 - 2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134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29,8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2 - 3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123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27,3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3 - 4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118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26,2</a:t>
                      </a:r>
                      <a:endParaRPr lang="es-V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b="1" dirty="0" smtClean="0"/>
                        <a:t>TOTAL</a:t>
                      </a:r>
                      <a:endParaRPr lang="es-V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b="1" dirty="0" smtClean="0"/>
                        <a:t>450 km</a:t>
                      </a:r>
                      <a:r>
                        <a:rPr lang="es-VE" b="1" baseline="30000" dirty="0" smtClean="0"/>
                        <a:t>2</a:t>
                      </a:r>
                      <a:endParaRPr lang="es-VE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b="1" dirty="0" smtClean="0"/>
                        <a:t>100%</a:t>
                      </a:r>
                      <a:endParaRPr lang="es-VE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268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329595"/>
          </a:xfrm>
        </p:spPr>
        <p:txBody>
          <a:bodyPr/>
          <a:lstStyle/>
          <a:p>
            <a:r>
              <a:rPr lang="es-VE" dirty="0" smtClean="0"/>
              <a:t>La relación tiempo - área estimada previamente, representa el </a:t>
            </a:r>
            <a:r>
              <a:rPr lang="es-VE" dirty="0" err="1" smtClean="0"/>
              <a:t>hidrograma</a:t>
            </a:r>
            <a:r>
              <a:rPr lang="es-VE" dirty="0" smtClean="0"/>
              <a:t> de entrada a la cuenca del río</a:t>
            </a:r>
            <a:endParaRPr lang="es-V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87" y="3068960"/>
            <a:ext cx="5205709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38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382000" cy="1994392"/>
          </a:xfrm>
        </p:spPr>
        <p:txBody>
          <a:bodyPr/>
          <a:lstStyle/>
          <a:p>
            <a:r>
              <a:rPr lang="es-VE" dirty="0" smtClean="0"/>
              <a:t>TRÁNSITO DEL HIDROGRAMA DE ENTRADA A TRAVÉS DE LA CUENCA…</a:t>
            </a:r>
            <a:endParaRPr lang="es-V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3284984"/>
                <a:ext cx="8382000" cy="5663089"/>
              </a:xfrm>
            </p:spPr>
            <p:txBody>
              <a:bodyPr/>
              <a:lstStyle/>
              <a:p>
                <a:r>
                  <a:rPr lang="es-VE" dirty="0" smtClean="0"/>
                  <a:t>ECUACIÓN DE MUSKINGUM</a:t>
                </a:r>
              </a:p>
              <a:p>
                <a:endParaRPr lang="es-V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V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s-V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V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V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s-VE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s-V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V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V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V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s-V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V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V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VE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V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s-V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V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s-V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VE" b="0" dirty="0" smtClean="0"/>
              </a:p>
              <a:p>
                <a:pPr marL="0" indent="0">
                  <a:buNone/>
                </a:pPr>
                <a:r>
                  <a:rPr lang="es-VE" i="1" dirty="0" smtClean="0">
                    <a:latin typeface="Cambria Math"/>
                  </a:rPr>
                  <a:t>Si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VE" i="1">
                            <a:latin typeface="Cambria Math"/>
                          </a:rPr>
                        </m:ctrlPr>
                      </m:sSubPr>
                      <m:e>
                        <m:r>
                          <a:rPr lang="es-VE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s-VE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V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VE" i="1">
                            <a:latin typeface="Cambria Math"/>
                          </a:rPr>
                        </m:ctrlPr>
                      </m:sSubPr>
                      <m:e>
                        <m:r>
                          <a:rPr lang="es-VE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s-VE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VE" dirty="0" smtClean="0"/>
                  <a:t>      y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VE" i="1">
                            <a:latin typeface="Cambria Math"/>
                          </a:rPr>
                        </m:ctrlPr>
                      </m:sSubPr>
                      <m:e>
                        <m:r>
                          <a:rPr lang="es-VE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s-V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V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s-VE" i="1">
                            <a:latin typeface="Cambria Math"/>
                          </a:rPr>
                        </m:ctrlPr>
                      </m:sSubPr>
                      <m:e>
                        <m:r>
                          <a:rPr lang="es-VE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s-VE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s-VE" dirty="0"/>
              </a:p>
              <a:p>
                <a:pPr marL="0" indent="0">
                  <a:buNone/>
                </a:pPr>
                <a:endParaRPr lang="es-V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V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s-VE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VE" i="1">
                          <a:latin typeface="Cambria Math"/>
                        </a:rPr>
                        <m:t>=</m:t>
                      </m:r>
                      <m:r>
                        <a:rPr lang="es-VE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s-V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s-VE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VE" b="0" i="1" smtClean="0">
                          <a:latin typeface="Cambria Math"/>
                        </a:rPr>
                        <m:t>𝐼</m:t>
                      </m:r>
                      <m:r>
                        <a:rPr lang="es-VE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s-V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s-VE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V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VE" i="1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s-VE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VE" dirty="0"/>
              </a:p>
              <a:p>
                <a:pPr marL="0" indent="0">
                  <a:buNone/>
                </a:pPr>
                <a:endParaRPr lang="es-VE" dirty="0"/>
              </a:p>
              <a:p>
                <a:pPr marL="0" indent="0">
                  <a:buNone/>
                </a:pPr>
                <a:endParaRPr lang="es-VE" dirty="0" smtClean="0"/>
              </a:p>
              <a:p>
                <a:pPr marL="0" indent="0">
                  <a:buNone/>
                </a:pPr>
                <a:endParaRPr lang="es-VE" dirty="0">
                  <a:sym typeface="Symbol"/>
                </a:endParaRPr>
              </a:p>
              <a:p>
                <a:pPr marL="0" indent="0">
                  <a:buNone/>
                </a:pPr>
                <a:endParaRPr lang="es-VE" dirty="0">
                  <a:sym typeface="Symbol"/>
                </a:endParaRPr>
              </a:p>
              <a:p>
                <a:pPr marL="0" indent="0">
                  <a:buNone/>
                </a:pPr>
                <a:endParaRPr lang="es-VE" dirty="0"/>
              </a:p>
            </p:txBody>
          </p:sp>
        </mc:Choice>
        <mc:Fallback xmlns="">
          <p:sp>
            <p:nvSpPr>
              <p:cNvPr id="4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3284984"/>
                <a:ext cx="8382000" cy="5663089"/>
              </a:xfrm>
              <a:blipFill rotWithShape="1">
                <a:blip r:embed="rId2"/>
                <a:stretch>
                  <a:fillRect l="-2982" t="-3122" b="-3337"/>
                </a:stretch>
              </a:blipFill>
            </p:spPr>
            <p:txBody>
              <a:bodyPr/>
              <a:lstStyle/>
              <a:p>
                <a:r>
                  <a:rPr lang="es-V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341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92888" cy="648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9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Elipse"/>
          <p:cNvSpPr/>
          <p:nvPr/>
        </p:nvSpPr>
        <p:spPr bwMode="auto">
          <a:xfrm>
            <a:off x="6597849" y="2650502"/>
            <a:ext cx="2376264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VE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256894900"/>
              </p:ext>
            </p:extLst>
          </p:nvPr>
        </p:nvGraphicFramePr>
        <p:xfrm>
          <a:off x="12607" y="1614241"/>
          <a:ext cx="676875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597849" y="293853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Hidrograma</a:t>
            </a:r>
            <a:r>
              <a:rPr lang="es-V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unitario</a:t>
            </a:r>
            <a:endParaRPr lang="es-V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5783868" y="3298574"/>
            <a:ext cx="7064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574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064458"/>
            <a:ext cx="3960440" cy="1329595"/>
          </a:xfrm>
        </p:spPr>
        <p:txBody>
          <a:bodyPr/>
          <a:lstStyle/>
          <a:p>
            <a:r>
              <a:rPr lang="es-VE" sz="3200" dirty="0" smtClean="0"/>
              <a:t>Al restarle el índice de infiltración, se obtiene la intensidad efectiva</a:t>
            </a:r>
            <a:endParaRPr lang="es-VE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02804"/>
            <a:ext cx="3024335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4931"/>
              </p:ext>
            </p:extLst>
          </p:nvPr>
        </p:nvGraphicFramePr>
        <p:xfrm>
          <a:off x="4283968" y="2039248"/>
          <a:ext cx="34142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555"/>
                <a:gridCol w="21487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Tiempo (h)</a:t>
                      </a:r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Intensidad (mm/h)</a:t>
                      </a:r>
                      <a:endParaRPr lang="es-V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1</a:t>
                      </a:r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4</a:t>
                      </a:r>
                      <a:endParaRPr lang="es-V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2</a:t>
                      </a:r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5</a:t>
                      </a:r>
                      <a:endParaRPr lang="es-V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3</a:t>
                      </a:r>
                      <a:endParaRPr lang="es-V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3</a:t>
                      </a:r>
                      <a:endParaRPr lang="es-V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85" y="4311116"/>
            <a:ext cx="3641895" cy="2358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33400" y="382588"/>
            <a:ext cx="8382000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s-VE" sz="4000" smtClean="0"/>
              <a:t>Obtención del hidrograma de crecida o de Escorrentía Directa (Hed), a partir del HUI</a:t>
            </a:r>
            <a:endParaRPr lang="es-VE" sz="4000"/>
          </a:p>
        </p:txBody>
      </p:sp>
      <p:sp>
        <p:nvSpPr>
          <p:cNvPr id="3" name="2 Flecha abajo"/>
          <p:cNvSpPr/>
          <p:nvPr/>
        </p:nvSpPr>
        <p:spPr bwMode="auto">
          <a:xfrm>
            <a:off x="2339752" y="4509120"/>
            <a:ext cx="360040" cy="43204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E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5 Flecha derecha"/>
          <p:cNvSpPr/>
          <p:nvPr/>
        </p:nvSpPr>
        <p:spPr bwMode="auto">
          <a:xfrm>
            <a:off x="4716016" y="5373216"/>
            <a:ext cx="432048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E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01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998"/>
            <a:ext cx="8784976" cy="653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088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REFERENCIA BIBLIOGRÁFICAS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025170"/>
          </a:xfrm>
        </p:spPr>
        <p:txBody>
          <a:bodyPr/>
          <a:lstStyle/>
          <a:p>
            <a:r>
              <a:rPr lang="es-VE" sz="2800" dirty="0" err="1" smtClean="0"/>
              <a:t>Fatorrelli</a:t>
            </a:r>
            <a:r>
              <a:rPr lang="es-VE" sz="2800" dirty="0" smtClean="0"/>
              <a:t>, S., y Fernández, P. (2007). Diseño Hidrológico. Zeta Editores. Mendoza - Argentina.</a:t>
            </a:r>
          </a:p>
          <a:p>
            <a:r>
              <a:rPr lang="es-VE" sz="2800" dirty="0" smtClean="0"/>
              <a:t>Ramírez, M. (2003). </a:t>
            </a:r>
            <a:r>
              <a:rPr lang="es-VE" sz="2800" i="1" dirty="0" smtClean="0"/>
              <a:t>Hidrología Aplicada. </a:t>
            </a:r>
            <a:r>
              <a:rPr lang="es-VE" sz="2800" dirty="0" smtClean="0"/>
              <a:t>Universidad de Los Andes, Facultad de Ingeniería. Mérida - Venezuela.</a:t>
            </a:r>
            <a:endParaRPr lang="es-VE" sz="2800" dirty="0"/>
          </a:p>
        </p:txBody>
      </p:sp>
    </p:spTree>
    <p:extLst>
      <p:ext uri="{BB962C8B-B14F-4D97-AF65-F5344CB8AC3E}">
        <p14:creationId xmlns:p14="http://schemas.microsoft.com/office/powerpoint/2010/main" val="2689000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Elipse"/>
          <p:cNvSpPr/>
          <p:nvPr/>
        </p:nvSpPr>
        <p:spPr bwMode="auto">
          <a:xfrm>
            <a:off x="6597849" y="2650502"/>
            <a:ext cx="2376264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VE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593216649"/>
              </p:ext>
            </p:extLst>
          </p:nvPr>
        </p:nvGraphicFramePr>
        <p:xfrm>
          <a:off x="12607" y="1614241"/>
          <a:ext cx="676875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597849" y="293853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Hidrogramas</a:t>
            </a:r>
            <a:r>
              <a:rPr lang="es-V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Sintéticos</a:t>
            </a:r>
            <a:endParaRPr lang="es-V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5783868" y="3298574"/>
            <a:ext cx="7064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699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659190"/>
          </a:xfrm>
        </p:spPr>
        <p:txBody>
          <a:bodyPr/>
          <a:lstStyle/>
          <a:p>
            <a:pPr algn="just"/>
            <a:r>
              <a:rPr lang="es-VE" dirty="0" smtClean="0"/>
              <a:t>Está basado en el principio de que el </a:t>
            </a:r>
            <a:r>
              <a:rPr lang="es-VE" dirty="0" err="1" smtClean="0"/>
              <a:t>hidrograma</a:t>
            </a:r>
            <a:r>
              <a:rPr lang="es-VE" dirty="0" smtClean="0"/>
              <a:t> total de una creciente es la suma de todos los </a:t>
            </a:r>
            <a:r>
              <a:rPr lang="es-VE" dirty="0" err="1" smtClean="0"/>
              <a:t>hidrogramas</a:t>
            </a:r>
            <a:r>
              <a:rPr lang="es-VE" dirty="0" smtClean="0"/>
              <a:t> aportados por las distintas </a:t>
            </a:r>
            <a:r>
              <a:rPr lang="es-VE" dirty="0" err="1" smtClean="0"/>
              <a:t>subcuencas</a:t>
            </a:r>
            <a:r>
              <a:rPr lang="es-VE" dirty="0" smtClean="0"/>
              <a:t>, </a:t>
            </a:r>
            <a:r>
              <a:rPr lang="es-VE" b="1" u="sng" dirty="0" smtClean="0"/>
              <a:t>debidamente modificados por el efecto de almacenamiento en el río</a:t>
            </a:r>
            <a:r>
              <a:rPr lang="es-VE" dirty="0" smtClean="0"/>
              <a:t> (Ramírez, 2003)</a:t>
            </a:r>
            <a:r>
              <a:rPr lang="es-VE" b="1" dirty="0" smtClean="0"/>
              <a:t>.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33400" y="3825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s-VE" smtClean="0"/>
              <a:t>MÉTODO DE CLARK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51430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s-VE" sz="4000" dirty="0" smtClean="0"/>
              <a:t>CONSIDERACIONES DEL MÉTODO DE CLARK</a:t>
            </a:r>
            <a:endParaRPr lang="es-VE" sz="4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548465"/>
              </p:ext>
            </p:extLst>
          </p:nvPr>
        </p:nvGraphicFramePr>
        <p:xfrm>
          <a:off x="467544" y="1196752"/>
          <a:ext cx="77768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118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MÉTODO DE CLARK</a:t>
            </a:r>
            <a:endParaRPr lang="es-V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30159" r="18009" b="8712"/>
          <a:stretch/>
        </p:blipFill>
        <p:spPr bwMode="auto">
          <a:xfrm>
            <a:off x="323528" y="1412776"/>
            <a:ext cx="8520165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39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PROCEDIMIENTO</a:t>
            </a:r>
            <a:endParaRPr lang="es-V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06334"/>
              </p:ext>
            </p:extLst>
          </p:nvPr>
        </p:nvGraphicFramePr>
        <p:xfrm>
          <a:off x="1691680" y="1124744"/>
          <a:ext cx="59766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633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PROCEDIMIENTO</a:t>
            </a:r>
            <a:endParaRPr lang="es-V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860612"/>
              </p:ext>
            </p:extLst>
          </p:nvPr>
        </p:nvGraphicFramePr>
        <p:xfrm>
          <a:off x="1691680" y="1124744"/>
          <a:ext cx="59766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969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TS010286748</Template>
  <TotalTime>351</TotalTime>
  <Words>1105</Words>
  <Application>Microsoft Office PowerPoint</Application>
  <PresentationFormat>Presentación en pantalla (4:3)</PresentationFormat>
  <Paragraphs>163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Green Segoe 4-3 template-template_April-17-2007</vt:lpstr>
      <vt:lpstr>White with Courier font for code slides</vt:lpstr>
      <vt:lpstr>GENERACIÓN DE HIDROGRAMAS SINTÉTICOS MÉTODO DE C.O. CLARK </vt:lpstr>
      <vt:lpstr>MÉTODO DE CLARK</vt:lpstr>
      <vt:lpstr>Presentación de PowerPoint</vt:lpstr>
      <vt:lpstr>Presentación de PowerPoint</vt:lpstr>
      <vt:lpstr>Presentación de PowerPoint</vt:lpstr>
      <vt:lpstr>CONSIDERACIONES DEL MÉTODO DE CLARK</vt:lpstr>
      <vt:lpstr>MÉTODO DE CLARK</vt:lpstr>
      <vt:lpstr>PROCEDIMIENTO</vt:lpstr>
      <vt:lpstr>PROCEDIMIENTO</vt:lpstr>
      <vt:lpstr>TRAZADO DE ISOCRONAS</vt:lpstr>
      <vt:lpstr>TRAZADO DE LAS ISOCRONAS</vt:lpstr>
      <vt:lpstr>TRAZADO DE LAS ISOCRONAS</vt:lpstr>
      <vt:lpstr>TRAZADO DE LAS ISOCRONAS</vt:lpstr>
      <vt:lpstr>Presentación de PowerPoint</vt:lpstr>
      <vt:lpstr>PROCEDIMIENTO</vt:lpstr>
      <vt:lpstr>RELACIÓN TIEMPO – AREA (HIDROGRAMA DE ENTRADA)</vt:lpstr>
      <vt:lpstr>PROCEDIMIENTO</vt:lpstr>
      <vt:lpstr>TRÁNSITO POR EMBALSE FICTICIO</vt:lpstr>
      <vt:lpstr>TRÁNSITO POR EMBALSE FICTICIO</vt:lpstr>
      <vt:lpstr>TRÁNSITO POR EMBALSE FICTICIO</vt:lpstr>
      <vt:lpstr>PROCEDIMIENTO</vt:lpstr>
      <vt:lpstr>CORRECCIÓN DE UNIDADES</vt:lpstr>
      <vt:lpstr>OBTENCIÓN DEL HIDROGRAMA DE ESCORRENTÍA DIRECTA A PARTIR DEL HUI</vt:lpstr>
      <vt:lpstr>EJEMPLO</vt:lpstr>
      <vt:lpstr>EJEMPLO…</vt:lpstr>
      <vt:lpstr>SOLUCIÓN</vt:lpstr>
      <vt:lpstr>Presentación de PowerPoint</vt:lpstr>
      <vt:lpstr>TRÁNSITO DEL HIDROGRAMA DE ENTRADA A TRAVÉS DE LA CUENCA…</vt:lpstr>
      <vt:lpstr>Presentación de PowerPoint</vt:lpstr>
      <vt:lpstr>Al restarle el índice de infiltración, se obtiene la intensidad efectiva</vt:lpstr>
      <vt:lpstr>Presentación de PowerPoint</vt:lpstr>
      <vt:lpstr>REFERENCIA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ADA</cp:lastModifiedBy>
  <cp:revision>33</cp:revision>
  <dcterms:created xsi:type="dcterms:W3CDTF">2012-08-26T14:27:36Z</dcterms:created>
  <dcterms:modified xsi:type="dcterms:W3CDTF">2014-06-02T19:25:14Z</dcterms:modified>
</cp:coreProperties>
</file>