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51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5F14-0C20-4BB4-BED2-3D3901F2FE6D}" type="datetimeFigureOut">
              <a:rPr lang="es-VE" smtClean="0"/>
              <a:pPr/>
              <a:t>29/05/2012</a:t>
            </a:fld>
            <a:endParaRPr lang="es-VE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CD2EB34-780D-441F-B37F-324714DAA0C1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5F14-0C20-4BB4-BED2-3D3901F2FE6D}" type="datetimeFigureOut">
              <a:rPr lang="es-VE" smtClean="0"/>
              <a:pPr/>
              <a:t>29/05/2012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EB34-780D-441F-B37F-324714DAA0C1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5F14-0C20-4BB4-BED2-3D3901F2FE6D}" type="datetimeFigureOut">
              <a:rPr lang="es-VE" smtClean="0"/>
              <a:pPr/>
              <a:t>29/05/2012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EB34-780D-441F-B37F-324714DAA0C1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5F14-0C20-4BB4-BED2-3D3901F2FE6D}" type="datetimeFigureOut">
              <a:rPr lang="es-VE" smtClean="0"/>
              <a:pPr/>
              <a:t>29/05/2012</a:t>
            </a:fld>
            <a:endParaRPr lang="es-VE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VE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CD2EB34-780D-441F-B37F-324714DAA0C1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5F14-0C20-4BB4-BED2-3D3901F2FE6D}" type="datetimeFigureOut">
              <a:rPr lang="es-VE" smtClean="0"/>
              <a:pPr/>
              <a:t>29/05/2012</a:t>
            </a:fld>
            <a:endParaRPr lang="es-VE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EB34-780D-441F-B37F-324714DAA0C1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5F14-0C20-4BB4-BED2-3D3901F2FE6D}" type="datetimeFigureOut">
              <a:rPr lang="es-VE" smtClean="0"/>
              <a:pPr/>
              <a:t>29/05/2012</a:t>
            </a:fld>
            <a:endParaRPr lang="es-VE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EB34-780D-441F-B37F-324714DAA0C1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5F14-0C20-4BB4-BED2-3D3901F2FE6D}" type="datetimeFigureOut">
              <a:rPr lang="es-VE" smtClean="0"/>
              <a:pPr/>
              <a:t>29/05/2012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CD2EB34-780D-441F-B37F-324714DAA0C1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5F14-0C20-4BB4-BED2-3D3901F2FE6D}" type="datetimeFigureOut">
              <a:rPr lang="es-VE" smtClean="0"/>
              <a:pPr/>
              <a:t>29/05/2012</a:t>
            </a:fld>
            <a:endParaRPr lang="es-VE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EB34-780D-441F-B37F-324714DAA0C1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5F14-0C20-4BB4-BED2-3D3901F2FE6D}" type="datetimeFigureOut">
              <a:rPr lang="es-VE" smtClean="0"/>
              <a:pPr/>
              <a:t>29/05/2012</a:t>
            </a:fld>
            <a:endParaRPr lang="es-VE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EB34-780D-441F-B37F-324714DAA0C1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5F14-0C20-4BB4-BED2-3D3901F2FE6D}" type="datetimeFigureOut">
              <a:rPr lang="es-VE" smtClean="0"/>
              <a:pPr/>
              <a:t>29/05/2012</a:t>
            </a:fld>
            <a:endParaRPr lang="es-VE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EB34-780D-441F-B37F-324714DAA0C1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5F14-0C20-4BB4-BED2-3D3901F2FE6D}" type="datetimeFigureOut">
              <a:rPr lang="es-VE" smtClean="0"/>
              <a:pPr/>
              <a:t>29/05/2012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EB34-780D-441F-B37F-324714DAA0C1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E6E5F14-0C20-4BB4-BED2-3D3901F2FE6D}" type="datetimeFigureOut">
              <a:rPr lang="es-VE" smtClean="0"/>
              <a:pPr/>
              <a:t>29/05/2012</a:t>
            </a:fld>
            <a:endParaRPr lang="es-VE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CD2EB34-780D-441F-B37F-324714DAA0C1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12 Grupo"/>
          <p:cNvGrpSpPr/>
          <p:nvPr/>
        </p:nvGrpSpPr>
        <p:grpSpPr>
          <a:xfrm>
            <a:off x="71438" y="0"/>
            <a:ext cx="1857356" cy="6858000"/>
            <a:chOff x="71438" y="0"/>
            <a:chExt cx="1857356" cy="6858000"/>
          </a:xfrm>
        </p:grpSpPr>
        <p:pic>
          <p:nvPicPr>
            <p:cNvPr id="8" name="Picture 13" descr="http://t1.gstatic.com/images?q=tbn:ANd9GcTf8Vkz--NSGtMStOxKRQcWaxQse-6nRQL66q9dyNXXhPu_2navnllD9vlS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1438" y="0"/>
              <a:ext cx="1857356" cy="3071810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  <a:effectLst>
              <a:glow rad="139700">
                <a:schemeClr val="accent6">
                  <a:satMod val="175000"/>
                  <a:alpha val="40000"/>
                </a:schemeClr>
              </a:glow>
            </a:effectLst>
          </p:spPr>
        </p:pic>
        <p:pic>
          <p:nvPicPr>
            <p:cNvPr id="9" name="Picture 19" descr="http://quiorgiti.pbworks.com/f/20070924klpcnafyq_45_Ees_SCO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1439" y="3214686"/>
              <a:ext cx="1857355" cy="3643314"/>
            </a:xfrm>
            <a:prstGeom prst="rect">
              <a:avLst/>
            </a:prstGeom>
            <a:noFill/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</p:pic>
      </p:grpSp>
      <p:sp>
        <p:nvSpPr>
          <p:cNvPr id="10" name="9 Rectángulo"/>
          <p:cNvSpPr/>
          <p:nvPr/>
        </p:nvSpPr>
        <p:spPr>
          <a:xfrm>
            <a:off x="3563888" y="476672"/>
            <a:ext cx="393707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Universidad de Los Andes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Facultad de Ingeniería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Escuela de Ingeniería Química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Petróleo II </a:t>
            </a:r>
            <a:endParaRPr lang="es-E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643174" y="2285992"/>
            <a:ext cx="6657087" cy="2123658"/>
          </a:xfrm>
          <a:prstGeom prst="rect">
            <a:avLst/>
          </a:prstGeom>
          <a:noFill/>
        </p:spPr>
        <p:txBody>
          <a:bodyPr>
            <a:spAutoFit/>
            <a:scene3d>
              <a:camera prst="perspectiveHeroicExtremeRightFacing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Destilación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Al Vacio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788024" y="5013176"/>
            <a:ext cx="169309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Integrantes</a:t>
            </a:r>
            <a:r>
              <a:rPr lang="es-ES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:</a:t>
            </a:r>
            <a:endParaRPr lang="es-ES" sz="2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Luigi </a:t>
            </a:r>
            <a:r>
              <a:rPr lang="es-ES" sz="2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cs typeface="+mn-cs"/>
              </a:rPr>
              <a:t>Figueroa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71438" y="0"/>
            <a:ext cx="1857356" cy="6858000"/>
            <a:chOff x="71438" y="0"/>
            <a:chExt cx="1857356" cy="6858000"/>
          </a:xfrm>
        </p:grpSpPr>
        <p:pic>
          <p:nvPicPr>
            <p:cNvPr id="5" name="Picture 13" descr="http://t1.gstatic.com/images?q=tbn:ANd9GcTf8Vkz--NSGtMStOxKRQcWaxQse-6nRQL66q9dyNXXhPu_2navnllD9vlS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1438" y="0"/>
              <a:ext cx="1857356" cy="3071810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  <a:effectLst>
              <a:glow rad="139700">
                <a:schemeClr val="accent6">
                  <a:satMod val="175000"/>
                  <a:alpha val="40000"/>
                </a:schemeClr>
              </a:glow>
            </a:effectLst>
          </p:spPr>
        </p:pic>
        <p:pic>
          <p:nvPicPr>
            <p:cNvPr id="6" name="Picture 19" descr="http://quiorgiti.pbworks.com/f/20070924klpcnafyq_45_Ees_SCO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1439" y="3214686"/>
              <a:ext cx="1857355" cy="3643314"/>
            </a:xfrm>
            <a:prstGeom prst="rect">
              <a:avLst/>
            </a:prstGeom>
            <a:noFill/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</p:pic>
      </p:grpSp>
      <p:pic>
        <p:nvPicPr>
          <p:cNvPr id="7" name="6 Imagen" descr="C:\Documents and Settings\DEYA\Escritorio\1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1071546"/>
            <a:ext cx="4857784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"/>
          <p:cNvSpPr/>
          <p:nvPr/>
        </p:nvSpPr>
        <p:spPr>
          <a:xfrm>
            <a:off x="2500298" y="214290"/>
            <a:ext cx="58628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Destilación al Vacio</a:t>
            </a:r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4286248" y="4071942"/>
            <a:ext cx="3857652" cy="2214578"/>
          </a:xfrm>
          <a:prstGeom prst="roundRect">
            <a:avLst/>
          </a:prstGeom>
          <a:solidFill>
            <a:srgbClr val="FF00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714488"/>
            <a:ext cx="664373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5" name="4 Grupo"/>
          <p:cNvGrpSpPr/>
          <p:nvPr/>
        </p:nvGrpSpPr>
        <p:grpSpPr>
          <a:xfrm>
            <a:off x="71438" y="0"/>
            <a:ext cx="1857356" cy="6858000"/>
            <a:chOff x="71438" y="0"/>
            <a:chExt cx="1857356" cy="6858000"/>
          </a:xfrm>
        </p:grpSpPr>
        <p:pic>
          <p:nvPicPr>
            <p:cNvPr id="6" name="Picture 13" descr="http://t1.gstatic.com/images?q=tbn:ANd9GcTf8Vkz--NSGtMStOxKRQcWaxQse-6nRQL66q9dyNXXhPu_2navnllD9vlS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1438" y="0"/>
              <a:ext cx="1857356" cy="3071810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  <a:effectLst>
              <a:glow rad="139700">
                <a:schemeClr val="accent6">
                  <a:satMod val="175000"/>
                  <a:alpha val="40000"/>
                </a:schemeClr>
              </a:glow>
            </a:effectLst>
          </p:spPr>
        </p:pic>
        <p:pic>
          <p:nvPicPr>
            <p:cNvPr id="7" name="Picture 19" descr="http://quiorgiti.pbworks.com/f/20070924klpcnafyq_45_Ees_SCO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1439" y="3214686"/>
              <a:ext cx="1857355" cy="3643314"/>
            </a:xfrm>
            <a:prstGeom prst="rect">
              <a:avLst/>
            </a:prstGeom>
            <a:noFill/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</p:pic>
      </p:grpSp>
      <p:sp>
        <p:nvSpPr>
          <p:cNvPr id="8" name="7 Rectángulo"/>
          <p:cNvSpPr/>
          <p:nvPr/>
        </p:nvSpPr>
        <p:spPr>
          <a:xfrm>
            <a:off x="2285984" y="0"/>
            <a:ext cx="642942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Diagrama</a:t>
            </a:r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de Destilación </a:t>
            </a:r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6286512" y="4643446"/>
            <a:ext cx="2428892" cy="1928826"/>
          </a:xfrm>
          <a:prstGeom prst="roundRect">
            <a:avLst/>
          </a:prstGeom>
          <a:solidFill>
            <a:srgbClr val="FF0000">
              <a:alpha val="3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71438" y="0"/>
            <a:ext cx="1857356" cy="6858000"/>
            <a:chOff x="71438" y="0"/>
            <a:chExt cx="1857356" cy="6858000"/>
          </a:xfrm>
        </p:grpSpPr>
        <p:pic>
          <p:nvPicPr>
            <p:cNvPr id="5" name="Picture 13" descr="http://t1.gstatic.com/images?q=tbn:ANd9GcTf8Vkz--NSGtMStOxKRQcWaxQse-6nRQL66q9dyNXXhPu_2navnllD9vlS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1438" y="0"/>
              <a:ext cx="1857356" cy="3071810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  <a:effectLst>
              <a:glow rad="139700">
                <a:schemeClr val="accent6">
                  <a:satMod val="175000"/>
                  <a:alpha val="40000"/>
                </a:schemeClr>
              </a:glow>
            </a:effectLst>
          </p:spPr>
        </p:pic>
        <p:pic>
          <p:nvPicPr>
            <p:cNvPr id="6" name="Picture 19" descr="http://quiorgiti.pbworks.com/f/20070924klpcnafyq_45_Ees_SCO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1439" y="3214686"/>
              <a:ext cx="1857355" cy="3643314"/>
            </a:xfrm>
            <a:prstGeom prst="rect">
              <a:avLst/>
            </a:prstGeom>
            <a:noFill/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1890734"/>
            <a:ext cx="6834187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Rectángulo"/>
          <p:cNvSpPr/>
          <p:nvPr/>
        </p:nvSpPr>
        <p:spPr>
          <a:xfrm>
            <a:off x="2285984" y="0"/>
            <a:ext cx="642942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Proceso de Destilación al Vacio</a:t>
            </a:r>
            <a:endParaRPr lang="es-E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71438" y="0"/>
            <a:ext cx="1857356" cy="6858000"/>
            <a:chOff x="71438" y="0"/>
            <a:chExt cx="1857356" cy="6858000"/>
          </a:xfrm>
        </p:grpSpPr>
        <p:pic>
          <p:nvPicPr>
            <p:cNvPr id="5" name="Picture 13" descr="http://t1.gstatic.com/images?q=tbn:ANd9GcTf8Vkz--NSGtMStOxKRQcWaxQse-6nRQL66q9dyNXXhPu_2navnllD9vlS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1438" y="0"/>
              <a:ext cx="1857356" cy="3071810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  <a:effectLst>
              <a:glow rad="139700">
                <a:schemeClr val="accent6">
                  <a:satMod val="175000"/>
                  <a:alpha val="40000"/>
                </a:schemeClr>
              </a:glow>
            </a:effectLst>
          </p:spPr>
        </p:pic>
        <p:pic>
          <p:nvPicPr>
            <p:cNvPr id="6" name="Picture 19" descr="http://quiorgiti.pbworks.com/f/20070924klpcnafyq_45_Ees_SCO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1439" y="3214686"/>
              <a:ext cx="1857355" cy="3643314"/>
            </a:xfrm>
            <a:prstGeom prst="rect">
              <a:avLst/>
            </a:prstGeom>
            <a:noFill/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</p:pic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1285860"/>
            <a:ext cx="6643702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71438" y="0"/>
            <a:ext cx="1857356" cy="6858000"/>
            <a:chOff x="71438" y="0"/>
            <a:chExt cx="1857356" cy="6858000"/>
          </a:xfrm>
        </p:grpSpPr>
        <p:pic>
          <p:nvPicPr>
            <p:cNvPr id="5" name="Picture 13" descr="http://t1.gstatic.com/images?q=tbn:ANd9GcTf8Vkz--NSGtMStOxKRQcWaxQse-6nRQL66q9dyNXXhPu_2navnllD9vlS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1438" y="0"/>
              <a:ext cx="1857356" cy="3071810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  <a:effectLst>
              <a:glow rad="139700">
                <a:schemeClr val="accent6">
                  <a:satMod val="175000"/>
                  <a:alpha val="40000"/>
                </a:schemeClr>
              </a:glow>
            </a:effectLst>
          </p:spPr>
        </p:pic>
        <p:pic>
          <p:nvPicPr>
            <p:cNvPr id="6" name="Picture 19" descr="http://quiorgiti.pbworks.com/f/20070924klpcnafyq_45_Ees_SCO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1439" y="3214686"/>
              <a:ext cx="1857355" cy="3643314"/>
            </a:xfrm>
            <a:prstGeom prst="rect">
              <a:avLst/>
            </a:prstGeom>
            <a:noFill/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</p:pic>
      </p:grpSp>
      <p:sp>
        <p:nvSpPr>
          <p:cNvPr id="7" name="6 Rectángulo"/>
          <p:cNvSpPr/>
          <p:nvPr/>
        </p:nvSpPr>
        <p:spPr>
          <a:xfrm>
            <a:off x="2143108" y="2696830"/>
            <a:ext cx="671517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GRACIAS……</a:t>
            </a:r>
            <a:endParaRPr lang="es-ES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</TotalTime>
  <Words>33</Words>
  <Application>Microsoft Office PowerPoint</Application>
  <PresentationFormat>Presentación en pantalla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Viajes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Luigi</dc:creator>
  <cp:lastModifiedBy>Luigi</cp:lastModifiedBy>
  <cp:revision>4</cp:revision>
  <dcterms:created xsi:type="dcterms:W3CDTF">2012-05-29T13:46:26Z</dcterms:created>
  <dcterms:modified xsi:type="dcterms:W3CDTF">2012-05-29T18:39:51Z</dcterms:modified>
</cp:coreProperties>
</file>