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VE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6E5F14-0C20-4BB4-BED2-3D3901F2FE6D}" type="datetimeFigureOut">
              <a:rPr lang="es-VE" smtClean="0"/>
              <a:pPr/>
              <a:t>29/05/2012</a:t>
            </a:fld>
            <a:endParaRPr lang="es-VE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D2EB34-780D-441F-B37F-324714DAA0C1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/>
        </p:nvGrpSpPr>
        <p:grpSpPr>
          <a:xfrm>
            <a:off x="71438" y="0"/>
            <a:ext cx="1857356" cy="6858000"/>
            <a:chOff x="71438" y="0"/>
            <a:chExt cx="1857356" cy="6858000"/>
          </a:xfrm>
        </p:grpSpPr>
        <p:pic>
          <p:nvPicPr>
            <p:cNvPr id="8" name="Picture 13" descr="http://t1.gstatic.com/images?q=tbn:ANd9GcTf8Vkz--NSGtMStOxKRQcWaxQse-6nRQL66q9dyNXXhPu_2navnllD9vl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38" y="0"/>
              <a:ext cx="1857356" cy="307181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</p:pic>
        <p:pic>
          <p:nvPicPr>
            <p:cNvPr id="9" name="Picture 19" descr="http://quiorgiti.pbworks.com/f/20070924klpcnafyq_45_Ees_SCO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39" y="3214686"/>
              <a:ext cx="1857355" cy="3643314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  <p:sp>
        <p:nvSpPr>
          <p:cNvPr id="10" name="9 Rectángulo"/>
          <p:cNvSpPr/>
          <p:nvPr/>
        </p:nvSpPr>
        <p:spPr>
          <a:xfrm>
            <a:off x="3563888" y="476672"/>
            <a:ext cx="39370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Universidad de Los Andes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Facultad de Ingeniería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Escuela de Ingeniería Química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Petróleo II </a:t>
            </a:r>
            <a:endParaRPr lang="es-E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643174" y="2285992"/>
            <a:ext cx="6657087" cy="2123658"/>
          </a:xfrm>
          <a:prstGeom prst="rect">
            <a:avLst/>
          </a:prstGeom>
          <a:noFill/>
        </p:spPr>
        <p:txBody>
          <a:bodyPr>
            <a:spAutoFit/>
            <a:scene3d>
              <a:camera prst="perspectiveHeroicExtremeRightFacing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Destilación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 Vacio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788024" y="5013176"/>
            <a:ext cx="169309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Integrantes</a:t>
            </a:r>
            <a:r>
              <a:rPr lang="es-E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:</a:t>
            </a:r>
            <a:endParaRPr lang="es-ES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Luigi </a:t>
            </a:r>
            <a:r>
              <a:rPr lang="es-E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Figueroa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71438" y="0"/>
            <a:ext cx="1857356" cy="6858000"/>
            <a:chOff x="71438" y="0"/>
            <a:chExt cx="1857356" cy="6858000"/>
          </a:xfrm>
        </p:grpSpPr>
        <p:pic>
          <p:nvPicPr>
            <p:cNvPr id="5" name="Picture 13" descr="http://t1.gstatic.com/images?q=tbn:ANd9GcTf8Vkz--NSGtMStOxKRQcWaxQse-6nRQL66q9dyNXXhPu_2navnllD9vl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38" y="0"/>
              <a:ext cx="1857356" cy="307181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</p:pic>
        <p:pic>
          <p:nvPicPr>
            <p:cNvPr id="6" name="Picture 19" descr="http://quiorgiti.pbworks.com/f/20070924klpcnafyq_45_Ees_SCO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39" y="3214686"/>
              <a:ext cx="1857355" cy="3643314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  <p:pic>
        <p:nvPicPr>
          <p:cNvPr id="7" name="6 Imagen" descr="C:\Documents and Settings\DEYA\Escritorio\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1071546"/>
            <a:ext cx="485778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2500298" y="214290"/>
            <a:ext cx="58628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Destilación al Vacio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286248" y="4071942"/>
            <a:ext cx="3857652" cy="2214578"/>
          </a:xfrm>
          <a:prstGeom prst="roundRect">
            <a:avLst/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14488"/>
            <a:ext cx="664373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4 Grupo"/>
          <p:cNvGrpSpPr/>
          <p:nvPr/>
        </p:nvGrpSpPr>
        <p:grpSpPr>
          <a:xfrm>
            <a:off x="71438" y="0"/>
            <a:ext cx="1857356" cy="6858000"/>
            <a:chOff x="71438" y="0"/>
            <a:chExt cx="1857356" cy="6858000"/>
          </a:xfrm>
        </p:grpSpPr>
        <p:pic>
          <p:nvPicPr>
            <p:cNvPr id="6" name="Picture 13" descr="http://t1.gstatic.com/images?q=tbn:ANd9GcTf8Vkz--NSGtMStOxKRQcWaxQse-6nRQL66q9dyNXXhPu_2navnllD9vl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38" y="0"/>
              <a:ext cx="1857356" cy="307181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</p:pic>
        <p:pic>
          <p:nvPicPr>
            <p:cNvPr id="7" name="Picture 19" descr="http://quiorgiti.pbworks.com/f/20070924klpcnafyq_45_Ees_SCO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439" y="3214686"/>
              <a:ext cx="1857355" cy="3643314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  <p:sp>
        <p:nvSpPr>
          <p:cNvPr id="8" name="7 Rectángulo"/>
          <p:cNvSpPr/>
          <p:nvPr/>
        </p:nvSpPr>
        <p:spPr>
          <a:xfrm>
            <a:off x="2285984" y="0"/>
            <a:ext cx="64294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Diagrama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de Destilación 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286512" y="4643446"/>
            <a:ext cx="2428892" cy="1928826"/>
          </a:xfrm>
          <a:prstGeom prst="roundRect">
            <a:avLst/>
          </a:prstGeom>
          <a:solidFill>
            <a:srgbClr val="FF00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71438" y="0"/>
            <a:ext cx="1857356" cy="6858000"/>
            <a:chOff x="71438" y="0"/>
            <a:chExt cx="1857356" cy="6858000"/>
          </a:xfrm>
        </p:grpSpPr>
        <p:pic>
          <p:nvPicPr>
            <p:cNvPr id="5" name="Picture 13" descr="http://t1.gstatic.com/images?q=tbn:ANd9GcTf8Vkz--NSGtMStOxKRQcWaxQse-6nRQL66q9dyNXXhPu_2navnllD9vl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38" y="0"/>
              <a:ext cx="1857356" cy="307181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</p:pic>
        <p:pic>
          <p:nvPicPr>
            <p:cNvPr id="6" name="Picture 19" descr="http://quiorgiti.pbworks.com/f/20070924klpcnafyq_45_Ees_SCO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39" y="3214686"/>
              <a:ext cx="1857355" cy="3643314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890734"/>
            <a:ext cx="6834187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Rectángulo"/>
          <p:cNvSpPr/>
          <p:nvPr/>
        </p:nvSpPr>
        <p:spPr>
          <a:xfrm>
            <a:off x="2285984" y="0"/>
            <a:ext cx="64294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Proceso de Destilación al Vacio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71438" y="0"/>
            <a:ext cx="1857356" cy="6858000"/>
            <a:chOff x="71438" y="0"/>
            <a:chExt cx="1857356" cy="6858000"/>
          </a:xfrm>
        </p:grpSpPr>
        <p:pic>
          <p:nvPicPr>
            <p:cNvPr id="5" name="Picture 13" descr="http://t1.gstatic.com/images?q=tbn:ANd9GcTf8Vkz--NSGtMStOxKRQcWaxQse-6nRQL66q9dyNXXhPu_2navnllD9vl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38" y="0"/>
              <a:ext cx="1857356" cy="307181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</p:pic>
        <p:pic>
          <p:nvPicPr>
            <p:cNvPr id="6" name="Picture 19" descr="http://quiorgiti.pbworks.com/f/20070924klpcnafyq_45_Ees_SCO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39" y="3214686"/>
              <a:ext cx="1857355" cy="3643314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285860"/>
            <a:ext cx="664370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71438" y="0"/>
            <a:ext cx="1857356" cy="6858000"/>
            <a:chOff x="71438" y="0"/>
            <a:chExt cx="1857356" cy="6858000"/>
          </a:xfrm>
        </p:grpSpPr>
        <p:pic>
          <p:nvPicPr>
            <p:cNvPr id="5" name="Picture 13" descr="http://t1.gstatic.com/images?q=tbn:ANd9GcTf8Vkz--NSGtMStOxKRQcWaxQse-6nRQL66q9dyNXXhPu_2navnllD9vl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38" y="0"/>
              <a:ext cx="1857356" cy="307181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</p:pic>
        <p:pic>
          <p:nvPicPr>
            <p:cNvPr id="6" name="Picture 19" descr="http://quiorgiti.pbworks.com/f/20070924klpcnafyq_45_Ees_SCO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39" y="3214686"/>
              <a:ext cx="1857355" cy="3643314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  <p:sp>
        <p:nvSpPr>
          <p:cNvPr id="7" name="6 Rectángulo"/>
          <p:cNvSpPr/>
          <p:nvPr/>
        </p:nvSpPr>
        <p:spPr>
          <a:xfrm>
            <a:off x="2143108" y="2696830"/>
            <a:ext cx="671517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GRACIAS……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33</Words>
  <Application>Microsoft Office PowerPoint</Application>
  <PresentationFormat>Presentación en pantalla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Luigi</dc:creator>
  <cp:lastModifiedBy>Luigi</cp:lastModifiedBy>
  <cp:revision>4</cp:revision>
  <dcterms:created xsi:type="dcterms:W3CDTF">2012-05-29T13:46:26Z</dcterms:created>
  <dcterms:modified xsi:type="dcterms:W3CDTF">2012-05-29T18:39:51Z</dcterms:modified>
</cp:coreProperties>
</file>