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29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0FCA0F-A464-4534-BDB7-31AE3CF6E90C}" type="datetimeFigureOut">
              <a:rPr lang="es-VE" smtClean="0"/>
              <a:pPr/>
              <a:t>27/07/2016</a:t>
            </a:fld>
            <a:endParaRPr lang="es-V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0E21A-778A-4BA6-BCBA-629CA393F969}" type="slidenum">
              <a:rPr lang="es-VE" smtClean="0"/>
              <a:pPr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CF4391-07E2-4062-A4CF-EDC1696AB193}" type="slidenum">
              <a:rPr lang="es-ES" smtClean="0"/>
              <a:pPr/>
              <a:t>1</a:t>
            </a:fld>
            <a:endParaRPr lang="es-ES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C3371-2A12-4BE9-8639-4918E87E6C0F}" type="datetimeFigureOut">
              <a:rPr lang="es-VE" smtClean="0"/>
              <a:pPr/>
              <a:t>27/07/2016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73A4-D6F1-46E8-B371-D108749E504D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C3371-2A12-4BE9-8639-4918E87E6C0F}" type="datetimeFigureOut">
              <a:rPr lang="es-VE" smtClean="0"/>
              <a:pPr/>
              <a:t>27/07/2016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73A4-D6F1-46E8-B371-D108749E504D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C3371-2A12-4BE9-8639-4918E87E6C0F}" type="datetimeFigureOut">
              <a:rPr lang="es-VE" smtClean="0"/>
              <a:pPr/>
              <a:t>27/07/2016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73A4-D6F1-46E8-B371-D108749E504D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C3371-2A12-4BE9-8639-4918E87E6C0F}" type="datetimeFigureOut">
              <a:rPr lang="es-VE" smtClean="0"/>
              <a:pPr/>
              <a:t>27/07/2016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73A4-D6F1-46E8-B371-D108749E504D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C3371-2A12-4BE9-8639-4918E87E6C0F}" type="datetimeFigureOut">
              <a:rPr lang="es-VE" smtClean="0"/>
              <a:pPr/>
              <a:t>27/07/2016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73A4-D6F1-46E8-B371-D108749E504D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C3371-2A12-4BE9-8639-4918E87E6C0F}" type="datetimeFigureOut">
              <a:rPr lang="es-VE" smtClean="0"/>
              <a:pPr/>
              <a:t>27/07/2016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73A4-D6F1-46E8-B371-D108749E504D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C3371-2A12-4BE9-8639-4918E87E6C0F}" type="datetimeFigureOut">
              <a:rPr lang="es-VE" smtClean="0"/>
              <a:pPr/>
              <a:t>27/07/2016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73A4-D6F1-46E8-B371-D108749E504D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C3371-2A12-4BE9-8639-4918E87E6C0F}" type="datetimeFigureOut">
              <a:rPr lang="es-VE" smtClean="0"/>
              <a:pPr/>
              <a:t>27/07/2016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73A4-D6F1-46E8-B371-D108749E504D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C3371-2A12-4BE9-8639-4918E87E6C0F}" type="datetimeFigureOut">
              <a:rPr lang="es-VE" smtClean="0"/>
              <a:pPr/>
              <a:t>27/07/2016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73A4-D6F1-46E8-B371-D108749E504D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C3371-2A12-4BE9-8639-4918E87E6C0F}" type="datetimeFigureOut">
              <a:rPr lang="es-VE" smtClean="0"/>
              <a:pPr/>
              <a:t>27/07/2016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73A4-D6F1-46E8-B371-D108749E504D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C3371-2A12-4BE9-8639-4918E87E6C0F}" type="datetimeFigureOut">
              <a:rPr lang="es-VE" smtClean="0"/>
              <a:pPr/>
              <a:t>27/07/2016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73A4-D6F1-46E8-B371-D108749E504D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C3371-2A12-4BE9-8639-4918E87E6C0F}" type="datetimeFigureOut">
              <a:rPr lang="es-VE" smtClean="0"/>
              <a:pPr/>
              <a:t>27/07/2016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D73A4-D6F1-46E8-B371-D108749E504D}" type="slidenum">
              <a:rPr lang="es-VE" smtClean="0"/>
              <a:pPr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95288" y="381000"/>
            <a:ext cx="8424862" cy="904860"/>
          </a:xfrm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s-ES" sz="3200" dirty="0" smtClean="0"/>
              <a:t>Material a investigar para las exposiciones</a:t>
            </a:r>
          </a:p>
        </p:txBody>
      </p:sp>
      <p:sp>
        <p:nvSpPr>
          <p:cNvPr id="6147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85720" y="1714487"/>
            <a:ext cx="8643998" cy="4954601"/>
          </a:xfrm>
          <a:ln>
            <a:solidFill>
              <a:schemeClr val="tx1"/>
            </a:solidFill>
          </a:ln>
        </p:spPr>
        <p:txBody>
          <a:bodyPr>
            <a:normAutofit fontScale="25000" lnSpcReduction="20000"/>
          </a:bodyPr>
          <a:lstStyle/>
          <a:p>
            <a:pPr algn="l" eaLnBrk="1" hangingPunct="1">
              <a:lnSpc>
                <a:spcPct val="120000"/>
              </a:lnSpc>
              <a:spcBef>
                <a:spcPts val="0"/>
              </a:spcBef>
              <a:defRPr/>
            </a:pPr>
            <a:r>
              <a:rPr lang="es-ES_tradnl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Condiciones que deben cumplir los artículos científicos y/o </a:t>
            </a:r>
            <a:r>
              <a:rPr lang="es-ES_tradnl" sz="7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estudio de casos </a:t>
            </a:r>
            <a:r>
              <a:rPr lang="es-ES_tradnl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 eaLnBrk="1" hangingPunct="1">
              <a:lnSpc>
                <a:spcPct val="120000"/>
              </a:lnSpc>
              <a:spcBef>
                <a:spcPts val="0"/>
              </a:spcBef>
              <a:defRPr/>
            </a:pPr>
            <a:endParaRPr lang="es-ES_tradnl" sz="7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1" hangingPunct="1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es-VE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Deben ser extraídos de base de datos científicas.</a:t>
            </a:r>
          </a:p>
          <a:p>
            <a:pPr marL="342900" indent="-342900" algn="just" eaLnBrk="1" hangingPunct="1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es-VE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Deben ser parte de una prestigiosa revista académica (debidamente indexada y arbitrada).  </a:t>
            </a:r>
          </a:p>
          <a:p>
            <a:pPr marL="342900" indent="-342900" algn="just" eaLnBrk="1" hangingPunct="1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es-VE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 artículo y </a:t>
            </a:r>
            <a:r>
              <a:rPr lang="es-ES_tradnl" sz="7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estudio de casos </a:t>
            </a:r>
            <a:r>
              <a:rPr lang="es-VE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debe ser de relativa data reciente.</a:t>
            </a:r>
          </a:p>
          <a:p>
            <a:pPr marL="342900" indent="-342900" algn="just" eaLnBrk="1" hangingPunct="1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es-VE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 material debe estar publicado preferiblemente en inglés o francés.</a:t>
            </a:r>
          </a:p>
          <a:p>
            <a:pPr marL="342900" indent="-342900" algn="just" eaLnBrk="1" hangingPunct="1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es-VE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 debe entregar un trabajo resumen relativamente corto con todas las partes que conforman un informe desde el punto de vista metodológico conjuntamente con el artículo o </a:t>
            </a:r>
            <a:r>
              <a:rPr lang="es-ES_tradnl" sz="7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estudio de casos </a:t>
            </a:r>
            <a:r>
              <a:rPr lang="es-VE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analizado.</a:t>
            </a:r>
          </a:p>
          <a:p>
            <a:pPr algn="l" eaLnBrk="1" hangingPunct="1">
              <a:lnSpc>
                <a:spcPct val="120000"/>
              </a:lnSpc>
              <a:spcBef>
                <a:spcPts val="600"/>
              </a:spcBef>
              <a:defRPr/>
            </a:pPr>
            <a:endParaRPr lang="es-V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20000"/>
              </a:lnSpc>
              <a:spcBef>
                <a:spcPts val="0"/>
              </a:spcBef>
              <a:defRPr/>
            </a:pPr>
            <a:r>
              <a:rPr lang="es-VE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Algunos temas en el área de Gerencia de la Producción que se sugieren investigar:</a:t>
            </a:r>
          </a:p>
          <a:p>
            <a:pPr algn="l" eaLnBrk="1" hangingPunct="1">
              <a:lnSpc>
                <a:spcPct val="120000"/>
              </a:lnSpc>
              <a:spcBef>
                <a:spcPts val="0"/>
              </a:spcBef>
              <a:defRPr/>
            </a:pPr>
            <a:endParaRPr lang="es-V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1" hangingPunct="1">
              <a:lnSpc>
                <a:spcPct val="120000"/>
              </a:lnSpc>
              <a:spcBef>
                <a:spcPts val="0"/>
              </a:spcBef>
              <a:defRPr/>
            </a:pPr>
            <a:r>
              <a:rPr lang="es-VE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a) CRM, E-</a:t>
            </a:r>
            <a:r>
              <a:rPr lang="es-VE" sz="7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Manufacturing</a:t>
            </a:r>
            <a:r>
              <a:rPr lang="es-VE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e </a:t>
            </a:r>
            <a:r>
              <a:rPr lang="es-VE" sz="7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s-VE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s-VE" sz="7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Procurament</a:t>
            </a:r>
            <a:r>
              <a:rPr lang="es-VE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b) Total Control </a:t>
            </a:r>
            <a:r>
              <a:rPr lang="es-VE" sz="7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Quality</a:t>
            </a:r>
            <a:r>
              <a:rPr lang="es-VE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(TCQ)</a:t>
            </a:r>
          </a:p>
          <a:p>
            <a:pPr algn="l" eaLnBrk="1" hangingPunct="1">
              <a:lnSpc>
                <a:spcPct val="120000"/>
              </a:lnSpc>
              <a:spcBef>
                <a:spcPts val="0"/>
              </a:spcBef>
              <a:defRPr/>
            </a:pPr>
            <a:r>
              <a:rPr lang="es-VE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c) Business </a:t>
            </a:r>
            <a:r>
              <a:rPr lang="es-VE" sz="7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Process</a:t>
            </a:r>
            <a:r>
              <a:rPr lang="es-VE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sz="7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Reengineering</a:t>
            </a:r>
            <a:r>
              <a:rPr lang="es-VE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(BPR)         d) </a:t>
            </a:r>
            <a:r>
              <a:rPr lang="es-VE" sz="7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Outsourcing</a:t>
            </a:r>
            <a:endParaRPr lang="es-VE" sz="7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1" hangingPunct="1">
              <a:lnSpc>
                <a:spcPct val="120000"/>
              </a:lnSpc>
              <a:spcBef>
                <a:spcPts val="0"/>
              </a:spcBef>
              <a:defRPr/>
            </a:pPr>
            <a:r>
              <a:rPr lang="es-VE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e) </a:t>
            </a:r>
            <a:r>
              <a:rPr lang="es-VE" sz="7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Supply</a:t>
            </a:r>
            <a:r>
              <a:rPr lang="es-VE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sz="7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Chain</a:t>
            </a:r>
            <a:r>
              <a:rPr lang="es-VE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Management (SCM)                f)  </a:t>
            </a:r>
            <a:r>
              <a:rPr lang="es-VE" sz="7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Bechmarking</a:t>
            </a:r>
            <a:endParaRPr lang="es-VE" sz="7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1" hangingPunct="1">
              <a:lnSpc>
                <a:spcPct val="120000"/>
              </a:lnSpc>
              <a:spcBef>
                <a:spcPts val="0"/>
              </a:spcBef>
              <a:defRPr/>
            </a:pPr>
            <a:r>
              <a:rPr lang="es-VE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g) Lean </a:t>
            </a:r>
            <a:r>
              <a:rPr lang="es-VE" sz="7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Logistics</a:t>
            </a:r>
            <a:r>
              <a:rPr lang="es-VE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s-VE" sz="7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Six</a:t>
            </a:r>
            <a:r>
              <a:rPr lang="es-VE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sz="7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Sigma                        </a:t>
            </a:r>
            <a:r>
              <a:rPr lang="es-VE" sz="7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s-VE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h) Reverse </a:t>
            </a:r>
            <a:r>
              <a:rPr lang="es-VE" sz="7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Logistics</a:t>
            </a:r>
            <a:endParaRPr lang="es-VE" sz="7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1" hangingPunct="1">
              <a:lnSpc>
                <a:spcPct val="120000"/>
              </a:lnSpc>
              <a:spcBef>
                <a:spcPts val="0"/>
              </a:spcBef>
              <a:defRPr/>
            </a:pPr>
            <a:r>
              <a:rPr lang="es-VE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i) Material </a:t>
            </a:r>
            <a:r>
              <a:rPr lang="es-VE" sz="7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Requirements</a:t>
            </a:r>
            <a:r>
              <a:rPr lang="es-VE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sz="7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Planning</a:t>
            </a:r>
            <a:r>
              <a:rPr lang="es-VE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(MRP)         j) </a:t>
            </a:r>
            <a:r>
              <a:rPr lang="es-VE" sz="7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Just</a:t>
            </a:r>
            <a:r>
              <a:rPr lang="es-VE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 Time (JIT)</a:t>
            </a:r>
          </a:p>
          <a:p>
            <a:pPr algn="l" eaLnBrk="1" hangingPunct="1">
              <a:lnSpc>
                <a:spcPct val="120000"/>
              </a:lnSpc>
              <a:defRPr/>
            </a:pPr>
            <a:r>
              <a:rPr lang="es-VE" sz="6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es-ES_tradnl" sz="6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defRPr/>
            </a:pPr>
            <a:endParaRPr lang="es-ES_tradnl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179</Words>
  <Application>Microsoft Office PowerPoint</Application>
  <PresentationFormat>Presentación en pantalla (4:3)</PresentationFormat>
  <Paragraphs>18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Material a investigar para las exposiciones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Faces ULA</dc:creator>
  <cp:lastModifiedBy>Faces ULA</cp:lastModifiedBy>
  <cp:revision>5</cp:revision>
  <dcterms:created xsi:type="dcterms:W3CDTF">2016-07-27T14:23:32Z</dcterms:created>
  <dcterms:modified xsi:type="dcterms:W3CDTF">2016-07-27T14:33:25Z</dcterms:modified>
</cp:coreProperties>
</file>