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7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628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501220-38F2-40D3-A51E-5A5F60FAA0E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7358A2-BA2C-445E-BD0C-9CB825094B9D}">
      <dgm:prSet phldrT="[Texto]" custT="1"/>
      <dgm:spPr/>
      <dgm:t>
        <a:bodyPr/>
        <a:lstStyle/>
        <a:p>
          <a:pPr algn="l"/>
          <a:r>
            <a:rPr lang="es-VE" sz="2800" dirty="0" smtClean="0"/>
            <a:t>Suma Total de Cuadrados </a:t>
          </a:r>
          <a:r>
            <a:rPr lang="en-US" sz="2800" dirty="0" smtClean="0"/>
            <a:t/>
          </a:r>
          <a:br>
            <a:rPr lang="en-US" sz="2800" dirty="0" smtClean="0"/>
          </a:br>
          <a:endParaRPr lang="en-US" sz="2800" dirty="0"/>
        </a:p>
      </dgm:t>
    </dgm:pt>
    <dgm:pt modelId="{EBCDEDF6-860D-40D1-AB4D-D6BBC30DF901}" type="parTrans" cxnId="{7019FB02-A0E2-470E-9763-2C38EF433536}">
      <dgm:prSet/>
      <dgm:spPr/>
      <dgm:t>
        <a:bodyPr/>
        <a:lstStyle/>
        <a:p>
          <a:endParaRPr lang="en-US"/>
        </a:p>
      </dgm:t>
    </dgm:pt>
    <dgm:pt modelId="{07E1D34C-0DC2-4A75-8266-832128572F46}" type="sibTrans" cxnId="{7019FB02-A0E2-470E-9763-2C38EF433536}">
      <dgm:prSet/>
      <dgm:spPr/>
      <dgm:t>
        <a:bodyPr/>
        <a:lstStyle/>
        <a:p>
          <a:endParaRPr lang="en-US"/>
        </a:p>
      </dgm:t>
    </dgm:pt>
    <dgm:pt modelId="{E0EEC05F-6DD9-497C-B00A-1C898697326D}">
      <dgm:prSet phldrT="[Texto]" custT="1"/>
      <dgm:spPr/>
      <dgm:t>
        <a:bodyPr/>
        <a:lstStyle/>
        <a:p>
          <a:r>
            <a:rPr lang="es-VE" sz="1600" dirty="0" smtClean="0"/>
            <a:t>SC para la variable independiente 1</a:t>
          </a:r>
          <a:endParaRPr lang="en-US" sz="1600" dirty="0"/>
        </a:p>
      </dgm:t>
    </dgm:pt>
    <dgm:pt modelId="{CACD46F6-F2DE-4060-AEFE-DBA150C4ACA2}" type="parTrans" cxnId="{8B9CEF8E-1FC1-4313-891D-52DD785FB62E}">
      <dgm:prSet/>
      <dgm:spPr/>
      <dgm:t>
        <a:bodyPr/>
        <a:lstStyle/>
        <a:p>
          <a:endParaRPr lang="en-US"/>
        </a:p>
      </dgm:t>
    </dgm:pt>
    <dgm:pt modelId="{AAD32786-1BC8-4203-86E8-9C466E3A9B34}" type="sibTrans" cxnId="{8B9CEF8E-1FC1-4313-891D-52DD785FB62E}">
      <dgm:prSet/>
      <dgm:spPr/>
      <dgm:t>
        <a:bodyPr/>
        <a:lstStyle/>
        <a:p>
          <a:endParaRPr lang="en-US"/>
        </a:p>
      </dgm:t>
    </dgm:pt>
    <dgm:pt modelId="{2959D21E-DE7B-4BC6-B040-C24FFD4C3FD1}">
      <dgm:prSet phldrT="[Texto]" custT="1"/>
      <dgm:spPr/>
      <dgm:t>
        <a:bodyPr/>
        <a:lstStyle/>
        <a:p>
          <a:r>
            <a:rPr lang="es-VE" sz="1600" dirty="0" smtClean="0"/>
            <a:t>SC por el error</a:t>
          </a:r>
          <a:endParaRPr lang="en-US" sz="1600" dirty="0"/>
        </a:p>
      </dgm:t>
    </dgm:pt>
    <dgm:pt modelId="{2BF65C51-1013-4720-8B99-F09AD15728AE}" type="parTrans" cxnId="{93F996E8-789B-45FD-A732-F57B1E77FFB9}">
      <dgm:prSet/>
      <dgm:spPr/>
      <dgm:t>
        <a:bodyPr/>
        <a:lstStyle/>
        <a:p>
          <a:endParaRPr lang="en-US"/>
        </a:p>
      </dgm:t>
    </dgm:pt>
    <dgm:pt modelId="{A2E9F17A-6594-4F1E-8EAD-047D90F7EB6E}" type="sibTrans" cxnId="{93F996E8-789B-45FD-A732-F57B1E77FFB9}">
      <dgm:prSet/>
      <dgm:spPr/>
      <dgm:t>
        <a:bodyPr/>
        <a:lstStyle/>
        <a:p>
          <a:endParaRPr lang="en-US"/>
        </a:p>
      </dgm:t>
    </dgm:pt>
    <dgm:pt modelId="{3CA2243F-F48E-46A8-9BDF-B6442A204076}">
      <dgm:prSet phldrT="[Texto]" custT="1"/>
      <dgm:spPr/>
      <dgm:t>
        <a:bodyPr/>
        <a:lstStyle/>
        <a:p>
          <a:r>
            <a:rPr lang="es-VE" sz="1600" dirty="0" smtClean="0"/>
            <a:t>SC para la variable independiente 3</a:t>
          </a:r>
          <a:endParaRPr lang="en-US" sz="1600" dirty="0"/>
        </a:p>
      </dgm:t>
    </dgm:pt>
    <dgm:pt modelId="{ED77CA69-F446-40AC-8496-B34F5166D320}" type="parTrans" cxnId="{D8395CC4-83FC-47A2-8A62-34C61E7D7907}">
      <dgm:prSet/>
      <dgm:spPr/>
      <dgm:t>
        <a:bodyPr/>
        <a:lstStyle/>
        <a:p>
          <a:endParaRPr lang="en-US"/>
        </a:p>
      </dgm:t>
    </dgm:pt>
    <dgm:pt modelId="{0D5C8C76-4880-4B31-8205-3EE62A3F45A5}" type="sibTrans" cxnId="{D8395CC4-83FC-47A2-8A62-34C61E7D7907}">
      <dgm:prSet/>
      <dgm:spPr/>
      <dgm:t>
        <a:bodyPr/>
        <a:lstStyle/>
        <a:p>
          <a:endParaRPr lang="en-US"/>
        </a:p>
      </dgm:t>
    </dgm:pt>
    <dgm:pt modelId="{3E9E2E91-B0DF-452F-A69A-3E74B68286D2}">
      <dgm:prSet phldrT="[Texto]" custT="1"/>
      <dgm:spPr/>
      <dgm:t>
        <a:bodyPr/>
        <a:lstStyle/>
        <a:p>
          <a:r>
            <a:rPr lang="es-VE" sz="1600" dirty="0" smtClean="0"/>
            <a:t>SC para la variable independiente 2</a:t>
          </a:r>
          <a:endParaRPr lang="en-US" sz="1600" dirty="0"/>
        </a:p>
      </dgm:t>
    </dgm:pt>
    <dgm:pt modelId="{65112CE9-9B63-4D20-B750-55F9CE9504C3}" type="parTrans" cxnId="{3FCFA088-9B7A-49F3-9506-924AE0512252}">
      <dgm:prSet/>
      <dgm:spPr/>
      <dgm:t>
        <a:bodyPr/>
        <a:lstStyle/>
        <a:p>
          <a:endParaRPr lang="en-US"/>
        </a:p>
      </dgm:t>
    </dgm:pt>
    <dgm:pt modelId="{EDE3F722-32DE-4968-BE2C-F6E507753DA2}" type="sibTrans" cxnId="{3FCFA088-9B7A-49F3-9506-924AE0512252}">
      <dgm:prSet/>
      <dgm:spPr/>
      <dgm:t>
        <a:bodyPr/>
        <a:lstStyle/>
        <a:p>
          <a:endParaRPr lang="en-US"/>
        </a:p>
      </dgm:t>
    </dgm:pt>
    <dgm:pt modelId="{D7CDC66A-DC78-4AE4-A3AC-3ACD635FD14C}" type="pres">
      <dgm:prSet presAssocID="{7D501220-38F2-40D3-A51E-5A5F60FAA0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8268D52-719D-46CB-82F6-EE51E9010A29}" type="pres">
      <dgm:prSet presAssocID="{847358A2-BA2C-445E-BD0C-9CB825094B9D}" presName="hierRoot1" presStyleCnt="0"/>
      <dgm:spPr/>
    </dgm:pt>
    <dgm:pt modelId="{2A94808A-7BA1-457E-85C7-8C741BB15870}" type="pres">
      <dgm:prSet presAssocID="{847358A2-BA2C-445E-BD0C-9CB825094B9D}" presName="composite" presStyleCnt="0"/>
      <dgm:spPr/>
    </dgm:pt>
    <dgm:pt modelId="{D90EFD02-8024-4FA4-8DDD-997D56D20479}" type="pres">
      <dgm:prSet presAssocID="{847358A2-BA2C-445E-BD0C-9CB825094B9D}" presName="background" presStyleLbl="node0" presStyleIdx="0" presStyleCnt="1"/>
      <dgm:spPr/>
    </dgm:pt>
    <dgm:pt modelId="{FE12F299-108B-4A2D-A20E-C32D3D268B12}" type="pres">
      <dgm:prSet presAssocID="{847358A2-BA2C-445E-BD0C-9CB825094B9D}" presName="text" presStyleLbl="fgAcc0" presStyleIdx="0" presStyleCnt="1" custScaleX="186320" custScaleY="983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923F96-6A61-48E4-A2FB-3A6C771F25FA}" type="pres">
      <dgm:prSet presAssocID="{847358A2-BA2C-445E-BD0C-9CB825094B9D}" presName="hierChild2" presStyleCnt="0"/>
      <dgm:spPr/>
    </dgm:pt>
    <dgm:pt modelId="{4C1EE4C9-0B82-4E5B-A419-A8D3132ACDCF}" type="pres">
      <dgm:prSet presAssocID="{CACD46F6-F2DE-4060-AEFE-DBA150C4ACA2}" presName="Name10" presStyleLbl="parChTrans1D2" presStyleIdx="0" presStyleCnt="4"/>
      <dgm:spPr/>
      <dgm:t>
        <a:bodyPr/>
        <a:lstStyle/>
        <a:p>
          <a:endParaRPr lang="en-US"/>
        </a:p>
      </dgm:t>
    </dgm:pt>
    <dgm:pt modelId="{E0EAF6F8-E22C-4ADB-85D7-F5A514839B2C}" type="pres">
      <dgm:prSet presAssocID="{E0EEC05F-6DD9-497C-B00A-1C898697326D}" presName="hierRoot2" presStyleCnt="0"/>
      <dgm:spPr/>
    </dgm:pt>
    <dgm:pt modelId="{5605FF1A-A21C-4975-A2A3-95A64E6EE825}" type="pres">
      <dgm:prSet presAssocID="{E0EEC05F-6DD9-497C-B00A-1C898697326D}" presName="composite2" presStyleCnt="0"/>
      <dgm:spPr/>
    </dgm:pt>
    <dgm:pt modelId="{9ADD130E-AA72-46D9-886E-8C614C327B72}" type="pres">
      <dgm:prSet presAssocID="{E0EEC05F-6DD9-497C-B00A-1C898697326D}" presName="background2" presStyleLbl="node2" presStyleIdx="0" presStyleCnt="4"/>
      <dgm:spPr/>
    </dgm:pt>
    <dgm:pt modelId="{34310F79-390B-4116-8334-E7189D5C7282}" type="pres">
      <dgm:prSet presAssocID="{E0EEC05F-6DD9-497C-B00A-1C898697326D}" presName="text2" presStyleLbl="fgAcc2" presStyleIdx="0" presStyleCnt="4" custScaleX="84156" custScaleY="380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59E502B-3FD8-4892-A5F0-8C6E1D7F898F}" type="pres">
      <dgm:prSet presAssocID="{E0EEC05F-6DD9-497C-B00A-1C898697326D}" presName="hierChild3" presStyleCnt="0"/>
      <dgm:spPr/>
    </dgm:pt>
    <dgm:pt modelId="{9E88ABE4-031B-43AD-AAFF-CFD7850F4BF5}" type="pres">
      <dgm:prSet presAssocID="{65112CE9-9B63-4D20-B750-55F9CE9504C3}" presName="Name10" presStyleLbl="parChTrans1D2" presStyleIdx="1" presStyleCnt="4"/>
      <dgm:spPr/>
      <dgm:t>
        <a:bodyPr/>
        <a:lstStyle/>
        <a:p>
          <a:endParaRPr lang="en-US"/>
        </a:p>
      </dgm:t>
    </dgm:pt>
    <dgm:pt modelId="{A6E0BDB6-AC2A-49C2-9588-8D90B9834B59}" type="pres">
      <dgm:prSet presAssocID="{3E9E2E91-B0DF-452F-A69A-3E74B68286D2}" presName="hierRoot2" presStyleCnt="0"/>
      <dgm:spPr/>
    </dgm:pt>
    <dgm:pt modelId="{13DDBE08-DAAF-48F3-BC6D-4A9B44AF260D}" type="pres">
      <dgm:prSet presAssocID="{3E9E2E91-B0DF-452F-A69A-3E74B68286D2}" presName="composite2" presStyleCnt="0"/>
      <dgm:spPr/>
    </dgm:pt>
    <dgm:pt modelId="{013FEA9A-01C7-471D-AF0F-4371D62C5EF9}" type="pres">
      <dgm:prSet presAssocID="{3E9E2E91-B0DF-452F-A69A-3E74B68286D2}" presName="background2" presStyleLbl="node2" presStyleIdx="1" presStyleCnt="4"/>
      <dgm:spPr/>
    </dgm:pt>
    <dgm:pt modelId="{EF829929-F851-4BB9-882B-ADE2C513B83D}" type="pres">
      <dgm:prSet presAssocID="{3E9E2E91-B0DF-452F-A69A-3E74B68286D2}" presName="text2" presStyleLbl="fgAcc2" presStyleIdx="1" presStyleCnt="4" custScaleX="84156" custScaleY="380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8A883C9-76D1-45EF-833A-F1BD1821EF6B}" type="pres">
      <dgm:prSet presAssocID="{3E9E2E91-B0DF-452F-A69A-3E74B68286D2}" presName="hierChild3" presStyleCnt="0"/>
      <dgm:spPr/>
    </dgm:pt>
    <dgm:pt modelId="{AEB68A40-4177-4EF0-AFFF-504EDA7A11D3}" type="pres">
      <dgm:prSet presAssocID="{ED77CA69-F446-40AC-8496-B34F5166D320}" presName="Name10" presStyleLbl="parChTrans1D2" presStyleIdx="2" presStyleCnt="4"/>
      <dgm:spPr/>
      <dgm:t>
        <a:bodyPr/>
        <a:lstStyle/>
        <a:p>
          <a:endParaRPr lang="en-US"/>
        </a:p>
      </dgm:t>
    </dgm:pt>
    <dgm:pt modelId="{554C01F4-E2BE-4F9E-8902-E851E8E48264}" type="pres">
      <dgm:prSet presAssocID="{3CA2243F-F48E-46A8-9BDF-B6442A204076}" presName="hierRoot2" presStyleCnt="0"/>
      <dgm:spPr/>
    </dgm:pt>
    <dgm:pt modelId="{776703B9-4550-4854-817B-32A96634E032}" type="pres">
      <dgm:prSet presAssocID="{3CA2243F-F48E-46A8-9BDF-B6442A204076}" presName="composite2" presStyleCnt="0"/>
      <dgm:spPr/>
    </dgm:pt>
    <dgm:pt modelId="{D9C42132-38B8-4799-9697-013E4A79A764}" type="pres">
      <dgm:prSet presAssocID="{3CA2243F-F48E-46A8-9BDF-B6442A204076}" presName="background2" presStyleLbl="node2" presStyleIdx="2" presStyleCnt="4"/>
      <dgm:spPr/>
    </dgm:pt>
    <dgm:pt modelId="{DA3A2FB2-9EF1-434F-96E4-69EDB3DDF8B8}" type="pres">
      <dgm:prSet presAssocID="{3CA2243F-F48E-46A8-9BDF-B6442A204076}" presName="text2" presStyleLbl="fgAcc2" presStyleIdx="2" presStyleCnt="4" custScaleX="84156" custScaleY="380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9333D8C-D875-470A-87F8-F953F7429DAC}" type="pres">
      <dgm:prSet presAssocID="{3CA2243F-F48E-46A8-9BDF-B6442A204076}" presName="hierChild3" presStyleCnt="0"/>
      <dgm:spPr/>
    </dgm:pt>
    <dgm:pt modelId="{EC902D0E-2A57-4FCF-A669-2E20067FFBFB}" type="pres">
      <dgm:prSet presAssocID="{2BF65C51-1013-4720-8B99-F09AD15728AE}" presName="Name10" presStyleLbl="parChTrans1D2" presStyleIdx="3" presStyleCnt="4"/>
      <dgm:spPr/>
      <dgm:t>
        <a:bodyPr/>
        <a:lstStyle/>
        <a:p>
          <a:endParaRPr lang="en-US"/>
        </a:p>
      </dgm:t>
    </dgm:pt>
    <dgm:pt modelId="{BD025E84-F26C-4DF5-B7C9-8BD29DFFD581}" type="pres">
      <dgm:prSet presAssocID="{2959D21E-DE7B-4BC6-B040-C24FFD4C3FD1}" presName="hierRoot2" presStyleCnt="0"/>
      <dgm:spPr/>
    </dgm:pt>
    <dgm:pt modelId="{9DB39E6F-144B-4DB7-B0B7-E7658A92FB66}" type="pres">
      <dgm:prSet presAssocID="{2959D21E-DE7B-4BC6-B040-C24FFD4C3FD1}" presName="composite2" presStyleCnt="0"/>
      <dgm:spPr/>
    </dgm:pt>
    <dgm:pt modelId="{041C12C6-1989-4604-AC44-D472FA75ED42}" type="pres">
      <dgm:prSet presAssocID="{2959D21E-DE7B-4BC6-B040-C24FFD4C3FD1}" presName="background2" presStyleLbl="node2" presStyleIdx="3" presStyleCnt="4"/>
      <dgm:spPr/>
    </dgm:pt>
    <dgm:pt modelId="{3FAA1D67-10DD-4E47-876F-8E6DE09ECE5D}" type="pres">
      <dgm:prSet presAssocID="{2959D21E-DE7B-4BC6-B040-C24FFD4C3FD1}" presName="text2" presStyleLbl="fgAcc2" presStyleIdx="3" presStyleCnt="4" custScaleX="84156" custScaleY="380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A26948F-A315-41B2-A038-71D2EF1A84EC}" type="pres">
      <dgm:prSet presAssocID="{2959D21E-DE7B-4BC6-B040-C24FFD4C3FD1}" presName="hierChild3" presStyleCnt="0"/>
      <dgm:spPr/>
    </dgm:pt>
  </dgm:ptLst>
  <dgm:cxnLst>
    <dgm:cxn modelId="{424B719B-BCC2-4853-8525-73B6CBBB4B36}" type="presOf" srcId="{847358A2-BA2C-445E-BD0C-9CB825094B9D}" destId="{FE12F299-108B-4A2D-A20E-C32D3D268B12}" srcOrd="0" destOrd="0" presId="urn:microsoft.com/office/officeart/2005/8/layout/hierarchy1"/>
    <dgm:cxn modelId="{7E276134-F521-42D2-ABB2-AC8111D71545}" type="presOf" srcId="{65112CE9-9B63-4D20-B750-55F9CE9504C3}" destId="{9E88ABE4-031B-43AD-AAFF-CFD7850F4BF5}" srcOrd="0" destOrd="0" presId="urn:microsoft.com/office/officeart/2005/8/layout/hierarchy1"/>
    <dgm:cxn modelId="{6ED14ABF-195B-430D-B43C-6730A1C418BB}" type="presOf" srcId="{CACD46F6-F2DE-4060-AEFE-DBA150C4ACA2}" destId="{4C1EE4C9-0B82-4E5B-A419-A8D3132ACDCF}" srcOrd="0" destOrd="0" presId="urn:microsoft.com/office/officeart/2005/8/layout/hierarchy1"/>
    <dgm:cxn modelId="{467759D4-0414-4194-8398-D8E95B7EEB87}" type="presOf" srcId="{2959D21E-DE7B-4BC6-B040-C24FFD4C3FD1}" destId="{3FAA1D67-10DD-4E47-876F-8E6DE09ECE5D}" srcOrd="0" destOrd="0" presId="urn:microsoft.com/office/officeart/2005/8/layout/hierarchy1"/>
    <dgm:cxn modelId="{8B9CEF8E-1FC1-4313-891D-52DD785FB62E}" srcId="{847358A2-BA2C-445E-BD0C-9CB825094B9D}" destId="{E0EEC05F-6DD9-497C-B00A-1C898697326D}" srcOrd="0" destOrd="0" parTransId="{CACD46F6-F2DE-4060-AEFE-DBA150C4ACA2}" sibTransId="{AAD32786-1BC8-4203-86E8-9C466E3A9B34}"/>
    <dgm:cxn modelId="{D8395CC4-83FC-47A2-8A62-34C61E7D7907}" srcId="{847358A2-BA2C-445E-BD0C-9CB825094B9D}" destId="{3CA2243F-F48E-46A8-9BDF-B6442A204076}" srcOrd="2" destOrd="0" parTransId="{ED77CA69-F446-40AC-8496-B34F5166D320}" sibTransId="{0D5C8C76-4880-4B31-8205-3EE62A3F45A5}"/>
    <dgm:cxn modelId="{196C08B6-392F-4C9F-B676-18ADB68C6D2F}" type="presOf" srcId="{2BF65C51-1013-4720-8B99-F09AD15728AE}" destId="{EC902D0E-2A57-4FCF-A669-2E20067FFBFB}" srcOrd="0" destOrd="0" presId="urn:microsoft.com/office/officeart/2005/8/layout/hierarchy1"/>
    <dgm:cxn modelId="{CB23809F-0C48-401B-B0B3-3D15D1DD1DB9}" type="presOf" srcId="{ED77CA69-F446-40AC-8496-B34F5166D320}" destId="{AEB68A40-4177-4EF0-AFFF-504EDA7A11D3}" srcOrd="0" destOrd="0" presId="urn:microsoft.com/office/officeart/2005/8/layout/hierarchy1"/>
    <dgm:cxn modelId="{D2D253B3-7D2C-4C1A-94E8-C0843151F536}" type="presOf" srcId="{E0EEC05F-6DD9-497C-B00A-1C898697326D}" destId="{34310F79-390B-4116-8334-E7189D5C7282}" srcOrd="0" destOrd="0" presId="urn:microsoft.com/office/officeart/2005/8/layout/hierarchy1"/>
    <dgm:cxn modelId="{77B2A0D5-62B6-4748-A901-4794DAF0E3DB}" type="presOf" srcId="{7D501220-38F2-40D3-A51E-5A5F60FAA0E5}" destId="{D7CDC66A-DC78-4AE4-A3AC-3ACD635FD14C}" srcOrd="0" destOrd="0" presId="urn:microsoft.com/office/officeart/2005/8/layout/hierarchy1"/>
    <dgm:cxn modelId="{3FCFA088-9B7A-49F3-9506-924AE0512252}" srcId="{847358A2-BA2C-445E-BD0C-9CB825094B9D}" destId="{3E9E2E91-B0DF-452F-A69A-3E74B68286D2}" srcOrd="1" destOrd="0" parTransId="{65112CE9-9B63-4D20-B750-55F9CE9504C3}" sibTransId="{EDE3F722-32DE-4968-BE2C-F6E507753DA2}"/>
    <dgm:cxn modelId="{93F996E8-789B-45FD-A732-F57B1E77FFB9}" srcId="{847358A2-BA2C-445E-BD0C-9CB825094B9D}" destId="{2959D21E-DE7B-4BC6-B040-C24FFD4C3FD1}" srcOrd="3" destOrd="0" parTransId="{2BF65C51-1013-4720-8B99-F09AD15728AE}" sibTransId="{A2E9F17A-6594-4F1E-8EAD-047D90F7EB6E}"/>
    <dgm:cxn modelId="{7019FB02-A0E2-470E-9763-2C38EF433536}" srcId="{7D501220-38F2-40D3-A51E-5A5F60FAA0E5}" destId="{847358A2-BA2C-445E-BD0C-9CB825094B9D}" srcOrd="0" destOrd="0" parTransId="{EBCDEDF6-860D-40D1-AB4D-D6BBC30DF901}" sibTransId="{07E1D34C-0DC2-4A75-8266-832128572F46}"/>
    <dgm:cxn modelId="{8B7634D6-74F1-4357-AD05-7C1B16BBB0DD}" type="presOf" srcId="{3CA2243F-F48E-46A8-9BDF-B6442A204076}" destId="{DA3A2FB2-9EF1-434F-96E4-69EDB3DDF8B8}" srcOrd="0" destOrd="0" presId="urn:microsoft.com/office/officeart/2005/8/layout/hierarchy1"/>
    <dgm:cxn modelId="{8608E67E-80BF-4CAB-8FDF-0AB37AA0A479}" type="presOf" srcId="{3E9E2E91-B0DF-452F-A69A-3E74B68286D2}" destId="{EF829929-F851-4BB9-882B-ADE2C513B83D}" srcOrd="0" destOrd="0" presId="urn:microsoft.com/office/officeart/2005/8/layout/hierarchy1"/>
    <dgm:cxn modelId="{E9E52342-012E-4FF4-92AB-91C7CBDA1D74}" type="presParOf" srcId="{D7CDC66A-DC78-4AE4-A3AC-3ACD635FD14C}" destId="{08268D52-719D-46CB-82F6-EE51E9010A29}" srcOrd="0" destOrd="0" presId="urn:microsoft.com/office/officeart/2005/8/layout/hierarchy1"/>
    <dgm:cxn modelId="{7AA9EC19-4E7A-49CF-84A7-0039F9C62EF2}" type="presParOf" srcId="{08268D52-719D-46CB-82F6-EE51E9010A29}" destId="{2A94808A-7BA1-457E-85C7-8C741BB15870}" srcOrd="0" destOrd="0" presId="urn:microsoft.com/office/officeart/2005/8/layout/hierarchy1"/>
    <dgm:cxn modelId="{78EB5034-6715-4630-8E8C-9906377F6B63}" type="presParOf" srcId="{2A94808A-7BA1-457E-85C7-8C741BB15870}" destId="{D90EFD02-8024-4FA4-8DDD-997D56D20479}" srcOrd="0" destOrd="0" presId="urn:microsoft.com/office/officeart/2005/8/layout/hierarchy1"/>
    <dgm:cxn modelId="{3C3E2951-C48C-4EFD-9E42-04748BFBC2BE}" type="presParOf" srcId="{2A94808A-7BA1-457E-85C7-8C741BB15870}" destId="{FE12F299-108B-4A2D-A20E-C32D3D268B12}" srcOrd="1" destOrd="0" presId="urn:microsoft.com/office/officeart/2005/8/layout/hierarchy1"/>
    <dgm:cxn modelId="{3A82CBB0-AE1F-46B0-962D-60E47FA3B1F3}" type="presParOf" srcId="{08268D52-719D-46CB-82F6-EE51E9010A29}" destId="{0A923F96-6A61-48E4-A2FB-3A6C771F25FA}" srcOrd="1" destOrd="0" presId="urn:microsoft.com/office/officeart/2005/8/layout/hierarchy1"/>
    <dgm:cxn modelId="{61C81E15-6C89-45B8-A852-9F0F29D0984D}" type="presParOf" srcId="{0A923F96-6A61-48E4-A2FB-3A6C771F25FA}" destId="{4C1EE4C9-0B82-4E5B-A419-A8D3132ACDCF}" srcOrd="0" destOrd="0" presId="urn:microsoft.com/office/officeart/2005/8/layout/hierarchy1"/>
    <dgm:cxn modelId="{27B49D2C-6483-4ACA-957A-4F956BE9342B}" type="presParOf" srcId="{0A923F96-6A61-48E4-A2FB-3A6C771F25FA}" destId="{E0EAF6F8-E22C-4ADB-85D7-F5A514839B2C}" srcOrd="1" destOrd="0" presId="urn:microsoft.com/office/officeart/2005/8/layout/hierarchy1"/>
    <dgm:cxn modelId="{4F855AC7-1C59-4C1C-81AC-F84426D304AA}" type="presParOf" srcId="{E0EAF6F8-E22C-4ADB-85D7-F5A514839B2C}" destId="{5605FF1A-A21C-4975-A2A3-95A64E6EE825}" srcOrd="0" destOrd="0" presId="urn:microsoft.com/office/officeart/2005/8/layout/hierarchy1"/>
    <dgm:cxn modelId="{BE0C32C8-7CD8-488A-A589-FADC9295E92E}" type="presParOf" srcId="{5605FF1A-A21C-4975-A2A3-95A64E6EE825}" destId="{9ADD130E-AA72-46D9-886E-8C614C327B72}" srcOrd="0" destOrd="0" presId="urn:microsoft.com/office/officeart/2005/8/layout/hierarchy1"/>
    <dgm:cxn modelId="{BBFA7FFE-0D6B-4609-B66E-41A5E91767F7}" type="presParOf" srcId="{5605FF1A-A21C-4975-A2A3-95A64E6EE825}" destId="{34310F79-390B-4116-8334-E7189D5C7282}" srcOrd="1" destOrd="0" presId="urn:microsoft.com/office/officeart/2005/8/layout/hierarchy1"/>
    <dgm:cxn modelId="{21DBCD3E-7BAE-42F9-B2D6-7533C2520959}" type="presParOf" srcId="{E0EAF6F8-E22C-4ADB-85D7-F5A514839B2C}" destId="{B59E502B-3FD8-4892-A5F0-8C6E1D7F898F}" srcOrd="1" destOrd="0" presId="urn:microsoft.com/office/officeart/2005/8/layout/hierarchy1"/>
    <dgm:cxn modelId="{00C16D3F-CF01-41D7-88DF-6466B8A6F683}" type="presParOf" srcId="{0A923F96-6A61-48E4-A2FB-3A6C771F25FA}" destId="{9E88ABE4-031B-43AD-AAFF-CFD7850F4BF5}" srcOrd="2" destOrd="0" presId="urn:microsoft.com/office/officeart/2005/8/layout/hierarchy1"/>
    <dgm:cxn modelId="{97976829-3A8B-47C2-8F27-5468BF81A6C4}" type="presParOf" srcId="{0A923F96-6A61-48E4-A2FB-3A6C771F25FA}" destId="{A6E0BDB6-AC2A-49C2-9588-8D90B9834B59}" srcOrd="3" destOrd="0" presId="urn:microsoft.com/office/officeart/2005/8/layout/hierarchy1"/>
    <dgm:cxn modelId="{30584A6F-59FC-4FE5-B42F-00C10C2D158A}" type="presParOf" srcId="{A6E0BDB6-AC2A-49C2-9588-8D90B9834B59}" destId="{13DDBE08-DAAF-48F3-BC6D-4A9B44AF260D}" srcOrd="0" destOrd="0" presId="urn:microsoft.com/office/officeart/2005/8/layout/hierarchy1"/>
    <dgm:cxn modelId="{F054A4D4-6EDE-46D0-A101-80C8B58C1CF9}" type="presParOf" srcId="{13DDBE08-DAAF-48F3-BC6D-4A9B44AF260D}" destId="{013FEA9A-01C7-471D-AF0F-4371D62C5EF9}" srcOrd="0" destOrd="0" presId="urn:microsoft.com/office/officeart/2005/8/layout/hierarchy1"/>
    <dgm:cxn modelId="{D3633EFD-3E64-489B-BD91-E53E504314FF}" type="presParOf" srcId="{13DDBE08-DAAF-48F3-BC6D-4A9B44AF260D}" destId="{EF829929-F851-4BB9-882B-ADE2C513B83D}" srcOrd="1" destOrd="0" presId="urn:microsoft.com/office/officeart/2005/8/layout/hierarchy1"/>
    <dgm:cxn modelId="{013BA349-088A-45EF-831A-2E2A3F8919C9}" type="presParOf" srcId="{A6E0BDB6-AC2A-49C2-9588-8D90B9834B59}" destId="{68A883C9-76D1-45EF-833A-F1BD1821EF6B}" srcOrd="1" destOrd="0" presId="urn:microsoft.com/office/officeart/2005/8/layout/hierarchy1"/>
    <dgm:cxn modelId="{56A7D226-B9C0-4FD9-9053-1C48CC460E75}" type="presParOf" srcId="{0A923F96-6A61-48E4-A2FB-3A6C771F25FA}" destId="{AEB68A40-4177-4EF0-AFFF-504EDA7A11D3}" srcOrd="4" destOrd="0" presId="urn:microsoft.com/office/officeart/2005/8/layout/hierarchy1"/>
    <dgm:cxn modelId="{AB5615D8-5BA5-409D-8975-398AA62AC308}" type="presParOf" srcId="{0A923F96-6A61-48E4-A2FB-3A6C771F25FA}" destId="{554C01F4-E2BE-4F9E-8902-E851E8E48264}" srcOrd="5" destOrd="0" presId="urn:microsoft.com/office/officeart/2005/8/layout/hierarchy1"/>
    <dgm:cxn modelId="{C9FAB81F-A912-4EEF-A370-F459D7418567}" type="presParOf" srcId="{554C01F4-E2BE-4F9E-8902-E851E8E48264}" destId="{776703B9-4550-4854-817B-32A96634E032}" srcOrd="0" destOrd="0" presId="urn:microsoft.com/office/officeart/2005/8/layout/hierarchy1"/>
    <dgm:cxn modelId="{777526C4-87C3-42CD-902F-250674F3C43B}" type="presParOf" srcId="{776703B9-4550-4854-817B-32A96634E032}" destId="{D9C42132-38B8-4799-9697-013E4A79A764}" srcOrd="0" destOrd="0" presId="urn:microsoft.com/office/officeart/2005/8/layout/hierarchy1"/>
    <dgm:cxn modelId="{D09DB9E3-C6A9-44DE-8AA7-DDFB9B591846}" type="presParOf" srcId="{776703B9-4550-4854-817B-32A96634E032}" destId="{DA3A2FB2-9EF1-434F-96E4-69EDB3DDF8B8}" srcOrd="1" destOrd="0" presId="urn:microsoft.com/office/officeart/2005/8/layout/hierarchy1"/>
    <dgm:cxn modelId="{41ACA86F-9C41-4451-93C7-7E71261B408F}" type="presParOf" srcId="{554C01F4-E2BE-4F9E-8902-E851E8E48264}" destId="{C9333D8C-D875-470A-87F8-F953F7429DAC}" srcOrd="1" destOrd="0" presId="urn:microsoft.com/office/officeart/2005/8/layout/hierarchy1"/>
    <dgm:cxn modelId="{5653BACB-D1F2-4708-A35D-4981D15D91E6}" type="presParOf" srcId="{0A923F96-6A61-48E4-A2FB-3A6C771F25FA}" destId="{EC902D0E-2A57-4FCF-A669-2E20067FFBFB}" srcOrd="6" destOrd="0" presId="urn:microsoft.com/office/officeart/2005/8/layout/hierarchy1"/>
    <dgm:cxn modelId="{92FA9F63-7777-4F86-BFF8-43D99FA0D088}" type="presParOf" srcId="{0A923F96-6A61-48E4-A2FB-3A6C771F25FA}" destId="{BD025E84-F26C-4DF5-B7C9-8BD29DFFD581}" srcOrd="7" destOrd="0" presId="urn:microsoft.com/office/officeart/2005/8/layout/hierarchy1"/>
    <dgm:cxn modelId="{A7BCD612-65AA-441D-B6D6-6BCDFC55AECC}" type="presParOf" srcId="{BD025E84-F26C-4DF5-B7C9-8BD29DFFD581}" destId="{9DB39E6F-144B-4DB7-B0B7-E7658A92FB66}" srcOrd="0" destOrd="0" presId="urn:microsoft.com/office/officeart/2005/8/layout/hierarchy1"/>
    <dgm:cxn modelId="{50FF200D-4F49-4AEC-BFDC-2DEC202A1EE7}" type="presParOf" srcId="{9DB39E6F-144B-4DB7-B0B7-E7658A92FB66}" destId="{041C12C6-1989-4604-AC44-D472FA75ED42}" srcOrd="0" destOrd="0" presId="urn:microsoft.com/office/officeart/2005/8/layout/hierarchy1"/>
    <dgm:cxn modelId="{3081441A-E408-49A9-AE6F-30C1BE59CCD9}" type="presParOf" srcId="{9DB39E6F-144B-4DB7-B0B7-E7658A92FB66}" destId="{3FAA1D67-10DD-4E47-876F-8E6DE09ECE5D}" srcOrd="1" destOrd="0" presId="urn:microsoft.com/office/officeart/2005/8/layout/hierarchy1"/>
    <dgm:cxn modelId="{FCA1FF1B-BBA7-426E-B873-16162FE1BC01}" type="presParOf" srcId="{BD025E84-F26C-4DF5-B7C9-8BD29DFFD581}" destId="{5A26948F-A315-41B2-A038-71D2EF1A84EC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AC0ED-3B99-4FB2-B7C4-A494B0400DF0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4FB5-E621-4B51-894D-F231A3540DB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52F80-412D-4670-863E-B67282B4FBF6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12A51-1448-491B-A5FA-9B3ED722FB3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90800" y="914400"/>
            <a:ext cx="6324600" cy="2514600"/>
          </a:xfrm>
        </p:spPr>
        <p:txBody>
          <a:bodyPr/>
          <a:lstStyle>
            <a:lvl1pPr>
              <a:defRPr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yala" pitchFamily="2" charset="0"/>
                <a:ea typeface="FangSong" pitchFamily="49" charset="-122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42" name="41 Grupo"/>
          <p:cNvGrpSpPr/>
          <p:nvPr userDrawn="1"/>
        </p:nvGrpSpPr>
        <p:grpSpPr>
          <a:xfrm>
            <a:off x="136539" y="1428736"/>
            <a:ext cx="8721741" cy="5357874"/>
            <a:chOff x="136539" y="1428736"/>
            <a:chExt cx="8721741" cy="5357874"/>
          </a:xfrm>
        </p:grpSpPr>
        <p:sp>
          <p:nvSpPr>
            <p:cNvPr id="36" name="AutoShape 4"/>
            <p:cNvSpPr>
              <a:spLocks noChangeArrowheads="1"/>
            </p:cNvSpPr>
            <p:nvPr/>
          </p:nvSpPr>
          <p:spPr bwMode="auto">
            <a:xfrm>
              <a:off x="136539" y="3636513"/>
              <a:ext cx="7858148" cy="2890181"/>
            </a:xfrm>
            <a:prstGeom prst="wave">
              <a:avLst>
                <a:gd name="adj1" fmla="val 13005"/>
                <a:gd name="adj2" fmla="val 7787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7" name="Group 5"/>
            <p:cNvGrpSpPr>
              <a:grpSpLocks/>
            </p:cNvGrpSpPr>
            <p:nvPr/>
          </p:nvGrpSpPr>
          <p:grpSpPr bwMode="auto">
            <a:xfrm>
              <a:off x="372247" y="3853277"/>
              <a:ext cx="7406072" cy="2933333"/>
              <a:chOff x="-8" y="8675"/>
              <a:chExt cx="12254" cy="584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8" name="AutoShape 6"/>
              <p:cNvSpPr>
                <a:spLocks noChangeArrowheads="1"/>
              </p:cNvSpPr>
              <p:nvPr/>
            </p:nvSpPr>
            <p:spPr bwMode="auto">
              <a:xfrm>
                <a:off x="-8" y="8675"/>
                <a:ext cx="12240" cy="5760"/>
              </a:xfrm>
              <a:prstGeom prst="wave">
                <a:avLst>
                  <a:gd name="adj1" fmla="val 13005"/>
                  <a:gd name="adj2" fmla="val 0"/>
                </a:avLst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" name="AutoShape 7"/>
              <p:cNvSpPr>
                <a:spLocks noChangeArrowheads="1"/>
              </p:cNvSpPr>
              <p:nvPr/>
            </p:nvSpPr>
            <p:spPr bwMode="auto">
              <a:xfrm>
                <a:off x="6" y="8761"/>
                <a:ext cx="12240" cy="5760"/>
              </a:xfrm>
              <a:prstGeom prst="wave">
                <a:avLst>
                  <a:gd name="adj1" fmla="val 13005"/>
                  <a:gd name="adj2" fmla="val 0"/>
                </a:avLst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9" name="Group 8"/>
            <p:cNvGrpSpPr>
              <a:grpSpLocks/>
            </p:cNvGrpSpPr>
            <p:nvPr/>
          </p:nvGrpSpPr>
          <p:grpSpPr bwMode="auto">
            <a:xfrm>
              <a:off x="1061845" y="1428736"/>
              <a:ext cx="1504302" cy="3734656"/>
              <a:chOff x="1133" y="3843"/>
              <a:chExt cx="2489" cy="7443"/>
            </a:xfrm>
          </p:grpSpPr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34" name="Freeform 10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5" name="Freeform 11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31" name="Group 12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32" name="Freeform 13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3" name="Freeform 14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grpSp>
          <p:nvGrpSpPr>
            <p:cNvPr id="9" name="Group 15"/>
            <p:cNvGrpSpPr>
              <a:grpSpLocks/>
            </p:cNvGrpSpPr>
            <p:nvPr/>
          </p:nvGrpSpPr>
          <p:grpSpPr bwMode="auto">
            <a:xfrm>
              <a:off x="6994555" y="4357742"/>
              <a:ext cx="1863725" cy="1847850"/>
              <a:chOff x="8612" y="12306"/>
              <a:chExt cx="2935" cy="2910"/>
            </a:xfrm>
          </p:grpSpPr>
          <p:grpSp>
            <p:nvGrpSpPr>
              <p:cNvPr id="10" name="Group 16"/>
              <p:cNvGrpSpPr>
                <a:grpSpLocks/>
              </p:cNvGrpSpPr>
              <p:nvPr/>
            </p:nvGrpSpPr>
            <p:grpSpPr bwMode="auto">
              <a:xfrm>
                <a:off x="8637" y="12306"/>
                <a:ext cx="2910" cy="2910"/>
                <a:chOff x="9200" y="12760"/>
                <a:chExt cx="2910" cy="2910"/>
              </a:xfrm>
            </p:grpSpPr>
            <p:sp>
              <p:nvSpPr>
                <p:cNvPr id="20" name="Oval 17"/>
                <p:cNvSpPr>
                  <a:spLocks noChangeArrowheads="1"/>
                </p:cNvSpPr>
                <p:nvPr/>
              </p:nvSpPr>
              <p:spPr bwMode="auto">
                <a:xfrm>
                  <a:off x="10200" y="13710"/>
                  <a:ext cx="1510" cy="151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1" name="Oval 18"/>
                <p:cNvSpPr>
                  <a:spLocks noChangeArrowheads="1"/>
                </p:cNvSpPr>
                <p:nvPr/>
              </p:nvSpPr>
              <p:spPr bwMode="auto">
                <a:xfrm>
                  <a:off x="11060" y="12760"/>
                  <a:ext cx="900" cy="90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2" name="Oval 19"/>
                <p:cNvSpPr>
                  <a:spLocks noChangeArrowheads="1"/>
                </p:cNvSpPr>
                <p:nvPr/>
              </p:nvSpPr>
              <p:spPr bwMode="auto">
                <a:xfrm>
                  <a:off x="9260" y="14040"/>
                  <a:ext cx="500" cy="50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3" name="Oval 20"/>
                <p:cNvSpPr>
                  <a:spLocks noChangeArrowheads="1"/>
                </p:cNvSpPr>
                <p:nvPr/>
              </p:nvSpPr>
              <p:spPr bwMode="auto">
                <a:xfrm>
                  <a:off x="9200" y="14730"/>
                  <a:ext cx="780" cy="78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4" name="Oval 21"/>
                <p:cNvSpPr>
                  <a:spLocks noChangeArrowheads="1"/>
                </p:cNvSpPr>
                <p:nvPr/>
              </p:nvSpPr>
              <p:spPr bwMode="auto">
                <a:xfrm>
                  <a:off x="9640" y="13270"/>
                  <a:ext cx="680" cy="68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5" name="Oval 22"/>
                <p:cNvSpPr>
                  <a:spLocks noChangeArrowheads="1"/>
                </p:cNvSpPr>
                <p:nvPr/>
              </p:nvSpPr>
              <p:spPr bwMode="auto">
                <a:xfrm>
                  <a:off x="10490" y="12970"/>
                  <a:ext cx="360" cy="36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6" name="Oval 23"/>
                <p:cNvSpPr>
                  <a:spLocks noChangeArrowheads="1"/>
                </p:cNvSpPr>
                <p:nvPr/>
              </p:nvSpPr>
              <p:spPr bwMode="auto">
                <a:xfrm>
                  <a:off x="10100" y="15290"/>
                  <a:ext cx="360" cy="36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7" name="Oval 24"/>
                <p:cNvSpPr>
                  <a:spLocks noChangeArrowheads="1"/>
                </p:cNvSpPr>
                <p:nvPr/>
              </p:nvSpPr>
              <p:spPr bwMode="auto">
                <a:xfrm>
                  <a:off x="11430" y="14990"/>
                  <a:ext cx="680" cy="68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1" name="Group 25"/>
              <p:cNvGrpSpPr>
                <a:grpSpLocks/>
              </p:cNvGrpSpPr>
              <p:nvPr/>
            </p:nvGrpSpPr>
            <p:grpSpPr bwMode="auto">
              <a:xfrm>
                <a:off x="8612" y="12318"/>
                <a:ext cx="2847" cy="2831"/>
                <a:chOff x="8858" y="12606"/>
                <a:chExt cx="2847" cy="2831"/>
              </a:xfrm>
            </p:grpSpPr>
            <p:sp>
              <p:nvSpPr>
                <p:cNvPr id="12" name="Oval 26"/>
                <p:cNvSpPr>
                  <a:spLocks noChangeArrowheads="1"/>
                </p:cNvSpPr>
                <p:nvPr/>
              </p:nvSpPr>
              <p:spPr bwMode="auto">
                <a:xfrm>
                  <a:off x="10000" y="13561"/>
                  <a:ext cx="1247" cy="1247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3" name="Oval 27"/>
                <p:cNvSpPr>
                  <a:spLocks noChangeArrowheads="1"/>
                </p:cNvSpPr>
                <p:nvPr/>
              </p:nvSpPr>
              <p:spPr bwMode="auto">
                <a:xfrm>
                  <a:off x="10774" y="12606"/>
                  <a:ext cx="743" cy="743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4" name="Oval 28"/>
                <p:cNvSpPr>
                  <a:spLocks noChangeArrowheads="1"/>
                </p:cNvSpPr>
                <p:nvPr/>
              </p:nvSpPr>
              <p:spPr bwMode="auto">
                <a:xfrm>
                  <a:off x="8950" y="13876"/>
                  <a:ext cx="412" cy="41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Oval 29"/>
                <p:cNvSpPr>
                  <a:spLocks noChangeArrowheads="1"/>
                </p:cNvSpPr>
                <p:nvPr/>
              </p:nvSpPr>
              <p:spPr bwMode="auto">
                <a:xfrm>
                  <a:off x="8858" y="14635"/>
                  <a:ext cx="644" cy="644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Oval 30"/>
                <p:cNvSpPr>
                  <a:spLocks noChangeArrowheads="1"/>
                </p:cNvSpPr>
                <p:nvPr/>
              </p:nvSpPr>
              <p:spPr bwMode="auto">
                <a:xfrm>
                  <a:off x="9368" y="13197"/>
                  <a:ext cx="561" cy="561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7" name="Oval 31"/>
                <p:cNvSpPr>
                  <a:spLocks noChangeArrowheads="1"/>
                </p:cNvSpPr>
                <p:nvPr/>
              </p:nvSpPr>
              <p:spPr bwMode="auto">
                <a:xfrm>
                  <a:off x="10178" y="12801"/>
                  <a:ext cx="297" cy="297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Oval 32"/>
                <p:cNvSpPr>
                  <a:spLocks noChangeArrowheads="1"/>
                </p:cNvSpPr>
                <p:nvPr/>
              </p:nvSpPr>
              <p:spPr bwMode="auto">
                <a:xfrm>
                  <a:off x="9834" y="15140"/>
                  <a:ext cx="297" cy="297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9" name="Oval 33"/>
                <p:cNvSpPr>
                  <a:spLocks noChangeArrowheads="1"/>
                </p:cNvSpPr>
                <p:nvPr/>
              </p:nvSpPr>
              <p:spPr bwMode="auto">
                <a:xfrm>
                  <a:off x="11144" y="14808"/>
                  <a:ext cx="561" cy="561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</p:grpSp>
      <p:pic>
        <p:nvPicPr>
          <p:cNvPr id="40" name="39 Imagen" descr="EscudoU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" cy="1411048"/>
          </a:xfrm>
          <a:prstGeom prst="rect">
            <a:avLst/>
          </a:prstGeom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14400" y="4953000"/>
            <a:ext cx="6248400" cy="11430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radley Hand ITC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9" name="8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1" name="Group 3"/>
            <p:cNvGrpSpPr>
              <a:grpSpLocks/>
            </p:cNvGrpSpPr>
            <p:nvPr/>
          </p:nvGrpSpPr>
          <p:grpSpPr bwMode="auto">
            <a:xfrm rot="5400000">
              <a:off x="834203" y="165879"/>
              <a:ext cx="346075" cy="1014413"/>
              <a:chOff x="1133" y="3843"/>
              <a:chExt cx="2489" cy="7443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7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4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2" name="11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3276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BB964B8-DD7B-4580-8DCF-6CC47B4BC36C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6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3276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BB964B8-DD7B-4580-8DCF-6CC47B4BC36C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6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19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29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0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grpSp>
        <p:nvGrpSpPr>
          <p:cNvPr id="7" name="6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8" name="7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 rot="5400000">
              <a:off x="834203" y="165875"/>
              <a:ext cx="346075" cy="1014413"/>
              <a:chOff x="1133" y="3843"/>
              <a:chExt cx="2489" cy="7443"/>
            </a:xfrm>
          </p:grpSpPr>
          <p:grpSp>
            <p:nvGrpSpPr>
              <p:cNvPr id="12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6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3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4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1" name="10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Blip>
                <a:blip r:embed="rId2"/>
              </a:buBlip>
              <a:defRPr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9" name="38 CuadroTexto"/>
          <p:cNvSpPr txBox="1"/>
          <p:nvPr userDrawn="1"/>
        </p:nvSpPr>
        <p:spPr>
          <a:xfrm>
            <a:off x="0" y="6477000"/>
            <a:ext cx="4264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https://webdelprofesor.ula.ve/ingenieria/karlap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Nyala" pitchFamily="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3276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pSp>
        <p:nvGrpSpPr>
          <p:cNvPr id="7" name="6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8" name="7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2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6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3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4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1" name="10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19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9" name="8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1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7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4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2" name="11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30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1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38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9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0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1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>
            <a:lvl1pPr>
              <a:buFontTx/>
              <a:buBlip>
                <a:blip r:embed="rId2"/>
              </a:buBlip>
              <a:defRPr sz="32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2" name="2 Marcador de contenido"/>
          <p:cNvSpPr>
            <a:spLocks noGrp="1"/>
          </p:cNvSpPr>
          <p:nvPr>
            <p:ph idx="13"/>
          </p:nvPr>
        </p:nvSpPr>
        <p:spPr>
          <a:xfrm>
            <a:off x="4724400" y="1600200"/>
            <a:ext cx="4114800" cy="4525963"/>
          </a:xfrm>
        </p:spPr>
        <p:txBody>
          <a:bodyPr/>
          <a:lstStyle>
            <a:lvl1pPr>
              <a:buFontTx/>
              <a:buBlip>
                <a:blip r:embed="rId2"/>
              </a:buBlip>
              <a:defRPr sz="32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5" name="44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11" name="10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3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5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0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6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7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4" name="13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03275"/>
          </a:xfrm>
        </p:spPr>
        <p:txBody>
          <a:bodyPr anchor="b"/>
          <a:lstStyle>
            <a:lvl1pPr marL="0" indent="0" algn="ctr">
              <a:buNone/>
              <a:defRPr sz="2400" b="1">
                <a:latin typeface="Nyal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4041775" cy="803275"/>
          </a:xfrm>
        </p:spPr>
        <p:txBody>
          <a:bodyPr anchor="b"/>
          <a:lstStyle>
            <a:lvl1pPr marL="0" indent="0" algn="ctr">
              <a:buNone/>
              <a:defRPr sz="2400" b="1">
                <a:latin typeface="Nyal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grpSp>
        <p:nvGrpSpPr>
          <p:cNvPr id="21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22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32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3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4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40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1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3" name="2 Marcador de contenido"/>
          <p:cNvSpPr>
            <a:spLocks noGrp="1"/>
          </p:cNvSpPr>
          <p:nvPr>
            <p:ph idx="13"/>
          </p:nvPr>
        </p:nvSpPr>
        <p:spPr>
          <a:xfrm>
            <a:off x="457200" y="2173184"/>
            <a:ext cx="4038600" cy="3952979"/>
          </a:xfr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 sz="2400"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4" name="2 Marcador de contenido"/>
          <p:cNvSpPr>
            <a:spLocks noGrp="1"/>
          </p:cNvSpPr>
          <p:nvPr>
            <p:ph idx="14"/>
          </p:nvPr>
        </p:nvSpPr>
        <p:spPr>
          <a:xfrm>
            <a:off x="4648200" y="2174175"/>
            <a:ext cx="4038600" cy="3952979"/>
          </a:xfr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 sz="2400"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7" name="46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7" name="6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9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1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5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2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3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0" name="9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18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28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9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0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36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8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1" name="40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6" name="5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8" name="Group 3"/>
            <p:cNvGrpSpPr>
              <a:grpSpLocks/>
            </p:cNvGrpSpPr>
            <p:nvPr/>
          </p:nvGrpSpPr>
          <p:grpSpPr bwMode="auto">
            <a:xfrm rot="5400000">
              <a:off x="834203" y="165879"/>
              <a:ext cx="346075" cy="1014413"/>
              <a:chOff x="1133" y="3843"/>
              <a:chExt cx="2489" cy="7443"/>
            </a:xfrm>
          </p:grpSpPr>
          <p:grpSp>
            <p:nvGrpSpPr>
              <p:cNvPr id="10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4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1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3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9" name="8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17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27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8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19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35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9" name="38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29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31" name="30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3" name="Group 3"/>
            <p:cNvGrpSpPr>
              <a:grpSpLocks/>
            </p:cNvGrpSpPr>
            <p:nvPr/>
          </p:nvGrpSpPr>
          <p:grpSpPr bwMode="auto">
            <a:xfrm rot="5400000">
              <a:off x="834203" y="165881"/>
              <a:ext cx="346075" cy="1014413"/>
              <a:chOff x="1133" y="3843"/>
              <a:chExt cx="2489" cy="7443"/>
            </a:xfrm>
          </p:grpSpPr>
          <p:grpSp>
            <p:nvGrpSpPr>
              <p:cNvPr id="35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36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37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8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34" name="33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95400"/>
            <a:ext cx="3008313" cy="1162050"/>
          </a:xfrm>
        </p:spPr>
        <p:txBody>
          <a:bodyPr anchor="b"/>
          <a:lstStyle>
            <a:lvl1pPr algn="ctr">
              <a:defRPr sz="2400" b="1">
                <a:latin typeface="Nyala" pitchFamily="2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438400"/>
            <a:ext cx="3008313" cy="4038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Nyala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grpSp>
        <p:nvGrpSpPr>
          <p:cNvPr id="8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19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0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11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27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8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9" name="2 Marcador de contenido"/>
          <p:cNvSpPr>
            <a:spLocks noGrp="1"/>
          </p:cNvSpPr>
          <p:nvPr>
            <p:ph idx="1"/>
          </p:nvPr>
        </p:nvSpPr>
        <p:spPr>
          <a:xfrm>
            <a:off x="3476500" y="1295400"/>
            <a:ext cx="5210300" cy="5181600"/>
          </a:xfrm>
        </p:spPr>
        <p:txBody>
          <a:bodyPr/>
          <a:lstStyle>
            <a:lvl1pPr>
              <a:buFontTx/>
              <a:buBlip>
                <a:blip r:embed="rId2"/>
              </a:buBlip>
              <a:defRPr sz="32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3" name="42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28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30" name="29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2" name="Group 3"/>
            <p:cNvGrpSpPr>
              <a:grpSpLocks/>
            </p:cNvGrpSpPr>
            <p:nvPr/>
          </p:nvGrpSpPr>
          <p:grpSpPr bwMode="auto">
            <a:xfrm rot="5400000">
              <a:off x="834203" y="165881"/>
              <a:ext cx="346075" cy="1014413"/>
              <a:chOff x="1133" y="3843"/>
              <a:chExt cx="2489" cy="7443"/>
            </a:xfrm>
          </p:grpSpPr>
          <p:grpSp>
            <p:nvGrpSpPr>
              <p:cNvPr id="34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9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35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36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7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33" name="32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5410200"/>
            <a:ext cx="5486400" cy="381000"/>
          </a:xfrm>
        </p:spPr>
        <p:txBody>
          <a:bodyPr anchor="b"/>
          <a:lstStyle>
            <a:lvl1pPr algn="ctr">
              <a:defRPr sz="2000" b="1"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12954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791200"/>
            <a:ext cx="5486400" cy="685800"/>
          </a:xfrm>
        </p:spPr>
        <p:txBody>
          <a:bodyPr/>
          <a:lstStyle>
            <a:lvl1pPr marL="0" indent="0">
              <a:buNone/>
              <a:defRPr sz="1400">
                <a:latin typeface="Nyala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grpSp>
        <p:nvGrpSpPr>
          <p:cNvPr id="8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19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0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11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27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8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2" name="41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5" name="4 CuadroTexto"/>
          <p:cNvSpPr txBox="1"/>
          <p:nvPr userDrawn="1"/>
        </p:nvSpPr>
        <p:spPr>
          <a:xfrm>
            <a:off x="7696200" y="6472535"/>
            <a:ext cx="1386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Febrero, 2010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C00D2-8269-4D2D-B526-04AC70F11D11}" type="datetimeFigureOut">
              <a:rPr lang="en-US" smtClean="0"/>
              <a:pPr/>
              <a:t>2/24/2010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8.png"/><Relationship Id="rId10" Type="http://schemas.openxmlformats.org/officeDocument/2006/relationships/image" Target="../media/image28.png"/><Relationship Id="rId4" Type="http://schemas.openxmlformats.org/officeDocument/2006/relationships/image" Target="../media/image7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8.png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90800" y="533400"/>
            <a:ext cx="6324600" cy="3200400"/>
          </a:xfrm>
        </p:spPr>
        <p:txBody>
          <a:bodyPr/>
          <a:lstStyle/>
          <a:p>
            <a:r>
              <a:rPr lang="es-VE" dirty="0" smtClean="0"/>
              <a:t>Estocástica 3:</a:t>
            </a:r>
            <a:br>
              <a:rPr lang="es-VE" dirty="0" smtClean="0"/>
            </a:br>
            <a:r>
              <a:rPr lang="es-VE" dirty="0" smtClean="0"/>
              <a:t>Unidad II: Análisis de Varianza</a:t>
            </a:r>
            <a:br>
              <a:rPr lang="es-VE" dirty="0" smtClean="0"/>
            </a:br>
            <a:r>
              <a:rPr lang="es-VE" sz="4400" dirty="0" smtClean="0"/>
              <a:t>Tema: Definiciones </a:t>
            </a:r>
            <a:r>
              <a:rPr lang="es-VE" sz="4400" dirty="0" smtClean="0"/>
              <a:t>Básicas y Tabla ANDEVA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VE" dirty="0" err="1" smtClean="0"/>
              <a:t>Profa</a:t>
            </a:r>
            <a:r>
              <a:rPr lang="es-VE" dirty="0" smtClean="0"/>
              <a:t>. Karla P. Ramírez</a:t>
            </a:r>
          </a:p>
          <a:p>
            <a:r>
              <a:rPr lang="es-VE" dirty="0" smtClean="0"/>
              <a:t>Dpto. Investigación de Operaciones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Tabla ANDEVA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graphicFrame>
        <p:nvGraphicFramePr>
          <p:cNvPr id="20" name="19 Marcador de contenido"/>
          <p:cNvGraphicFramePr>
            <a:graphicFrameLocks noGrp="1"/>
          </p:cNvGraphicFramePr>
          <p:nvPr>
            <p:ph idx="1"/>
          </p:nvPr>
        </p:nvGraphicFramePr>
        <p:xfrm>
          <a:off x="533400" y="1600200"/>
          <a:ext cx="8153400" cy="2918632"/>
        </p:xfrm>
        <a:graphic>
          <a:graphicData uri="http://schemas.openxmlformats.org/drawingml/2006/table">
            <a:tbl>
              <a:tblPr/>
              <a:tblGrid>
                <a:gridCol w="2209800"/>
                <a:gridCol w="1600200"/>
                <a:gridCol w="1447800"/>
                <a:gridCol w="1600200"/>
                <a:gridCol w="1295400"/>
              </a:tblGrid>
              <a:tr h="555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Fuente</a:t>
                      </a:r>
                      <a:r>
                        <a:rPr lang="en-US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variación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Suma</a:t>
                      </a:r>
                      <a:r>
                        <a:rPr lang="es-VE" sz="2400" b="1" baseline="0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Cuadrados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Grados</a:t>
                      </a:r>
                      <a:r>
                        <a:rPr lang="en-US" sz="2400" b="1" baseline="0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en-US" sz="2400" b="1" baseline="0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libertad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Media </a:t>
                      </a: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Cuadrática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fo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dirty="0" smtClean="0">
                          <a:latin typeface="Calibri"/>
                          <a:ea typeface="Calibri"/>
                          <a:cs typeface="Times New Roman"/>
                        </a:rPr>
                        <a:t>Tratamiento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SC</a:t>
                      </a:r>
                      <a:r>
                        <a:rPr lang="en-US" sz="2800" baseline="-25000" dirty="0" smtClean="0">
                          <a:latin typeface="Calibri"/>
                          <a:ea typeface="Calibri"/>
                          <a:cs typeface="Times New Roman"/>
                        </a:rPr>
                        <a:t>TRAT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k-1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800" dirty="0" smtClean="0">
                          <a:latin typeface="+mn-lt"/>
                          <a:ea typeface="Calibri"/>
                          <a:cs typeface="Times New Roman"/>
                        </a:rPr>
                        <a:t>CM</a:t>
                      </a:r>
                      <a:r>
                        <a:rPr lang="en-US" sz="2800" baseline="-25000" dirty="0" smtClean="0">
                          <a:latin typeface="+mn-lt"/>
                          <a:ea typeface="Calibri"/>
                          <a:cs typeface="Times New Roman"/>
                        </a:rPr>
                        <a:t>TRAT</a:t>
                      </a:r>
                      <a:endParaRPr lang="en-US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VE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VE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VE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dirty="0" smtClean="0">
                          <a:latin typeface="Calibri"/>
                          <a:ea typeface="Calibri"/>
                          <a:cs typeface="Times New Roman"/>
                        </a:rPr>
                        <a:t>Error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SC</a:t>
                      </a:r>
                      <a:r>
                        <a:rPr lang="en-US" sz="2800" baseline="-25000" dirty="0" smtClean="0"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 smtClean="0">
                          <a:latin typeface="Calibri"/>
                          <a:ea typeface="Calibri"/>
                          <a:cs typeface="Times New Roman"/>
                        </a:rPr>
                        <a:t>nk</a:t>
                      </a: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-k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800" dirty="0" smtClean="0">
                          <a:latin typeface="+mn-lt"/>
                          <a:ea typeface="Calibri"/>
                          <a:cs typeface="Times New Roman"/>
                        </a:rPr>
                        <a:t>CM</a:t>
                      </a:r>
                      <a:r>
                        <a:rPr lang="en-US" sz="2800" baseline="-25000" dirty="0" smtClean="0">
                          <a:latin typeface="+mn-lt"/>
                          <a:ea typeface="Calibri"/>
                          <a:cs typeface="Times New Roman"/>
                        </a:rPr>
                        <a:t>E</a:t>
                      </a:r>
                      <a:endParaRPr lang="en-US" sz="2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SC</a:t>
                      </a:r>
                      <a:r>
                        <a:rPr lang="en-US" sz="2800" baseline="-25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T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nk-1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0" y="2590800"/>
            <a:ext cx="914400" cy="721217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5105400"/>
            <a:ext cx="6223000" cy="533400"/>
          </a:xfrm>
          <a:prstGeom prst="rect">
            <a:avLst/>
          </a:prstGeom>
          <a:noFill/>
        </p:spPr>
      </p:pic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Tabla ANDEVA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371600"/>
            <a:ext cx="3505200" cy="1143000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2590800"/>
            <a:ext cx="3489821" cy="1219200"/>
          </a:xfrm>
          <a:prstGeom prst="rect">
            <a:avLst/>
          </a:prstGeom>
          <a:noFill/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3657600"/>
            <a:ext cx="5849923" cy="1219200"/>
          </a:xfrm>
          <a:prstGeom prst="rect">
            <a:avLst/>
          </a:prstGeom>
          <a:noFill/>
        </p:spPr>
      </p:pic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10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5181600"/>
            <a:ext cx="2656268" cy="838200"/>
          </a:xfrm>
          <a:prstGeom prst="rect">
            <a:avLst/>
          </a:prstGeom>
          <a:noFill/>
        </p:spPr>
      </p:pic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5105400"/>
            <a:ext cx="2136820" cy="838200"/>
          </a:xfrm>
          <a:prstGeom prst="rect">
            <a:avLst/>
          </a:prstGeom>
          <a:noFill/>
        </p:spPr>
      </p:pic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7200" dirty="0" smtClean="0"/>
              <a:t>Análisis de Varianza</a:t>
            </a:r>
            <a:endParaRPr lang="en-US" sz="7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VE" dirty="0" smtClean="0"/>
              <a:t> El procedimiento trata de analizar la variación de una respuesta y de asignar porciones de esta variación a cada una de las variables de un conjunto de variables independientes.</a:t>
            </a:r>
          </a:p>
          <a:p>
            <a:pPr algn="just">
              <a:buNone/>
            </a:pPr>
            <a:endParaRPr lang="es-VE" dirty="0" smtClean="0"/>
          </a:p>
          <a:p>
            <a:pPr algn="just"/>
            <a:r>
              <a:rPr lang="es-VE" dirty="0" smtClean="0"/>
              <a:t> El objetivo del análisis de varianza (ANDEVA) es identificar variables independientes importantes en un estudio y determinar como interactúan y afectan a la respuesta.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7200" dirty="0" smtClean="0"/>
              <a:t>Análisis de Varianza</a:t>
            </a:r>
            <a:endParaRPr lang="en-US" sz="7200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2895600"/>
            <a:ext cx="1295400" cy="779264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419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Flecha doblada"/>
          <p:cNvSpPr/>
          <p:nvPr/>
        </p:nvSpPr>
        <p:spPr>
          <a:xfrm rot="16200000">
            <a:off x="876300" y="4991100"/>
            <a:ext cx="533400" cy="609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524000" y="5334000"/>
            <a:ext cx="6038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 smtClean="0"/>
              <a:t>Partición de la suma total de los cuadrados de las desviaciones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7200" dirty="0" smtClean="0"/>
              <a:t>Análisis de Varianza</a:t>
            </a:r>
            <a:endParaRPr lang="en-US" sz="7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 lnSpcReduction="10000"/>
          </a:bodyPr>
          <a:lstStyle/>
          <a:p>
            <a:pPr algn="just"/>
            <a:r>
              <a:rPr lang="es-VE" dirty="0" smtClean="0"/>
              <a:t> Cuando una variable está muy relacionada con la respuesta, la suma de los cuadrados (SC) para esta variable es exagerada.</a:t>
            </a:r>
          </a:p>
          <a:p>
            <a:pPr algn="just"/>
            <a:r>
              <a:rPr lang="es-VE" dirty="0" smtClean="0"/>
              <a:t> Se detectará esta situación comparando la estimación de la varianza de una V.I. cualquiera, con la estimación obtenida a partir de la SCE aplicando la Prueba F.</a:t>
            </a:r>
          </a:p>
          <a:p>
            <a:pPr algn="just"/>
            <a:r>
              <a:rPr lang="es-VE" dirty="0" smtClean="0"/>
              <a:t> Si la estimación para la V.I. es significativamente mayor, la Prueba F rechazará la hipótesis de que la C.I. no tiene efecto sobre la respuesta.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7200" dirty="0" smtClean="0"/>
              <a:t>Análisis de Varianza</a:t>
            </a:r>
            <a:endParaRPr lang="en-US" sz="7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s-VE" dirty="0" smtClean="0"/>
              <a:t>El ANDEVA requiere el cumplimiento de los requisitos:</a:t>
            </a:r>
          </a:p>
          <a:p>
            <a:pPr algn="just">
              <a:buNone/>
            </a:pPr>
            <a:endParaRPr lang="es-VE" dirty="0" smtClean="0"/>
          </a:p>
          <a:p>
            <a:pPr algn="just"/>
            <a:r>
              <a:rPr lang="es-VE" dirty="0" smtClean="0"/>
              <a:t> Las poblaciones (distribuciones de probabilidad de la V.A. de cada factor) son normales.</a:t>
            </a:r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Las </a:t>
            </a:r>
            <a:r>
              <a:rPr lang="es-VE" i="1" dirty="0" smtClean="0"/>
              <a:t>n</a:t>
            </a:r>
            <a:r>
              <a:rPr lang="es-VE" dirty="0" smtClean="0"/>
              <a:t> muestras son independientes.</a:t>
            </a:r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Las poblaciones tienen igual varianza.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6000" dirty="0" smtClean="0"/>
              <a:t>Factores y Tratamientos</a:t>
            </a:r>
            <a:endParaRPr lang="en-US" sz="6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VE" dirty="0" smtClean="0"/>
              <a:t> Existen 2 tipos de factores en el ANDEVA:</a:t>
            </a:r>
          </a:p>
          <a:p>
            <a:pPr lvl="1" algn="just"/>
            <a:r>
              <a:rPr lang="es-VE" dirty="0" smtClean="0"/>
              <a:t>El factor cualitativo es aquel cuyos niveles pueden ser asociados con puntos sobre una escala numérica.</a:t>
            </a:r>
          </a:p>
          <a:p>
            <a:pPr lvl="1" algn="just"/>
            <a:r>
              <a:rPr lang="es-VE" dirty="0" smtClean="0"/>
              <a:t>El factor cualitativo es aquel cuyo nivel no puede ser organizado en orden de magnitud.</a:t>
            </a:r>
          </a:p>
          <a:p>
            <a:pPr algn="just">
              <a:buNone/>
            </a:pPr>
            <a:endParaRPr lang="es-VE" dirty="0" smtClean="0"/>
          </a:p>
          <a:p>
            <a:pPr algn="just"/>
            <a:r>
              <a:rPr lang="es-VE" dirty="0" smtClean="0"/>
              <a:t> Los tratamientos son los métodos o formas con que se hace un procedimiento, es decir, son los niveles de formulación del factor.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Análisis de Varianza de un sólo factor</a:t>
            </a:r>
            <a:endParaRPr lang="en-U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/>
          </a:bodyPr>
          <a:lstStyle/>
          <a:p>
            <a:pPr algn="just"/>
            <a:r>
              <a:rPr lang="es-VE" dirty="0" smtClean="0"/>
              <a:t> De </a:t>
            </a:r>
            <a:r>
              <a:rPr lang="es-VE" i="1" dirty="0" smtClean="0"/>
              <a:t>k</a:t>
            </a:r>
            <a:r>
              <a:rPr lang="es-VE" dirty="0" smtClean="0"/>
              <a:t> poblaciones se seleccionan muestras aleatorias de tamaño </a:t>
            </a:r>
            <a:r>
              <a:rPr lang="es-VE" i="1" dirty="0" smtClean="0"/>
              <a:t>n</a:t>
            </a:r>
            <a:r>
              <a:rPr lang="es-VE" dirty="0" smtClean="0"/>
              <a:t>; las </a:t>
            </a:r>
            <a:r>
              <a:rPr lang="es-VE" i="1" dirty="0" smtClean="0"/>
              <a:t>k</a:t>
            </a:r>
            <a:r>
              <a:rPr lang="es-VE" dirty="0" smtClean="0"/>
              <a:t> poblaciones se clasifican como tratamientos.</a:t>
            </a:r>
          </a:p>
          <a:p>
            <a:pPr algn="just"/>
            <a:r>
              <a:rPr lang="es-VE" dirty="0" smtClean="0"/>
              <a:t> Se supone que las </a:t>
            </a:r>
            <a:r>
              <a:rPr lang="es-VE" i="1" dirty="0" smtClean="0"/>
              <a:t>k</a:t>
            </a:r>
            <a:r>
              <a:rPr lang="es-VE" dirty="0" smtClean="0"/>
              <a:t> poblaciones son independientes y están distribuidas normalmente con medias: </a:t>
            </a:r>
            <a:r>
              <a:rPr lang="en-US" dirty="0" smtClean="0"/>
              <a:t>μ</a:t>
            </a:r>
            <a:r>
              <a:rPr lang="en-US" baseline="-25000" dirty="0" smtClean="0"/>
              <a:t>1</a:t>
            </a:r>
            <a:r>
              <a:rPr lang="en-US" dirty="0" smtClean="0"/>
              <a:t>, μ</a:t>
            </a:r>
            <a:r>
              <a:rPr lang="en-US" baseline="-25000" dirty="0" smtClean="0"/>
              <a:t>2</a:t>
            </a:r>
            <a:r>
              <a:rPr lang="en-US" dirty="0" smtClean="0"/>
              <a:t>, μ</a:t>
            </a:r>
            <a:r>
              <a:rPr lang="en-US" baseline="-25000" dirty="0" smtClean="0"/>
              <a:t>3</a:t>
            </a:r>
            <a:r>
              <a:rPr lang="en-US" dirty="0" smtClean="0"/>
              <a:t>,…, </a:t>
            </a:r>
            <a:r>
              <a:rPr lang="en-US" dirty="0" err="1" smtClean="0"/>
              <a:t>μ</a:t>
            </a:r>
            <a:r>
              <a:rPr lang="en-US" baseline="-25000" dirty="0" err="1" smtClean="0"/>
              <a:t>k</a:t>
            </a:r>
            <a:r>
              <a:rPr lang="es-VE" dirty="0" smtClean="0"/>
              <a:t> y varianza común </a:t>
            </a:r>
            <a:r>
              <a:rPr lang="en-US" dirty="0" smtClean="0"/>
              <a:t>σ</a:t>
            </a:r>
            <a:r>
              <a:rPr lang="en-US" baseline="30000" dirty="0" smtClean="0"/>
              <a:t>2</a:t>
            </a:r>
            <a:r>
              <a:rPr lang="en-US" dirty="0" smtClean="0"/>
              <a:t>.</a:t>
            </a:r>
          </a:p>
          <a:p>
            <a:pPr algn="just"/>
            <a:r>
              <a:rPr lang="es-VE" dirty="0" smtClean="0"/>
              <a:t> Se probar las hipótesis:</a:t>
            </a:r>
          </a:p>
          <a:p>
            <a:pPr algn="just"/>
            <a:endParaRPr lang="en-US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5257800"/>
            <a:ext cx="6278451" cy="762000"/>
          </a:xfrm>
          <a:prstGeom prst="rect">
            <a:avLst/>
          </a:prstGeom>
          <a:noFill/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Análisis de Varianza de un sólo factor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graphicFrame>
        <p:nvGraphicFramePr>
          <p:cNvPr id="20" name="19 Marcador de contenido"/>
          <p:cNvGraphicFramePr>
            <a:graphicFrameLocks noGrp="1"/>
          </p:cNvGraphicFramePr>
          <p:nvPr>
            <p:ph idx="1"/>
          </p:nvPr>
        </p:nvGraphicFramePr>
        <p:xfrm>
          <a:off x="533400" y="1600200"/>
          <a:ext cx="8153400" cy="3886197"/>
        </p:xfrm>
        <a:graphic>
          <a:graphicData uri="http://schemas.openxmlformats.org/drawingml/2006/table">
            <a:tbl>
              <a:tblPr/>
              <a:tblGrid>
                <a:gridCol w="2120088"/>
                <a:gridCol w="919556"/>
                <a:gridCol w="857402"/>
                <a:gridCol w="876133"/>
                <a:gridCol w="832710"/>
                <a:gridCol w="876133"/>
                <a:gridCol w="860806"/>
                <a:gridCol w="810572"/>
              </a:tblGrid>
              <a:tr h="555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Tratamiento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i1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k1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i2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k2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1n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2n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in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>
                          <a:latin typeface="Calibri"/>
                          <a:ea typeface="Calibri"/>
                          <a:cs typeface="Times New Roman"/>
                        </a:rPr>
                        <a:t>kn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2800" baseline="-250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Y..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Media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FF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FF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FF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72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4876800"/>
            <a:ext cx="453390" cy="533400"/>
          </a:xfrm>
          <a:prstGeom prst="rect">
            <a:avLst/>
          </a:prstGeom>
          <a:noFill/>
        </p:spPr>
      </p:pic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73" name="Picture 1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4876800"/>
            <a:ext cx="466725" cy="533400"/>
          </a:xfrm>
          <a:prstGeom prst="rect">
            <a:avLst/>
          </a:prstGeom>
          <a:noFill/>
        </p:spPr>
      </p:pic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75" name="Picture 1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4953000"/>
            <a:ext cx="381000" cy="491613"/>
          </a:xfrm>
          <a:prstGeom prst="rect">
            <a:avLst/>
          </a:prstGeom>
          <a:noFill/>
        </p:spPr>
      </p:pic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77" name="Picture 2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4953000"/>
            <a:ext cx="457200" cy="508000"/>
          </a:xfrm>
          <a:prstGeom prst="rect">
            <a:avLst/>
          </a:prstGeom>
          <a:noFill/>
        </p:spPr>
      </p:pic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79" name="Picture 2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1485" y="4953000"/>
            <a:ext cx="386715" cy="53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Análisis de Varianza de un sólo factor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2286000"/>
            <a:ext cx="8343900" cy="457200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1975" y="2819400"/>
            <a:ext cx="7286625" cy="457200"/>
          </a:xfrm>
          <a:prstGeom prst="rect">
            <a:avLst/>
          </a:prstGeom>
          <a:noFill/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3200400"/>
            <a:ext cx="1024467" cy="838200"/>
          </a:xfrm>
          <a:prstGeom prst="rect">
            <a:avLst/>
          </a:prstGeom>
          <a:noFill/>
        </p:spPr>
      </p:pic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14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4119458"/>
            <a:ext cx="6477000" cy="452542"/>
          </a:xfrm>
          <a:prstGeom prst="rect">
            <a:avLst/>
          </a:prstGeom>
          <a:noFill/>
        </p:spPr>
      </p:pic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17" name="Picture 1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4419600"/>
            <a:ext cx="2771454" cy="990600"/>
          </a:xfrm>
          <a:prstGeom prst="rect">
            <a:avLst/>
          </a:prstGeom>
          <a:noFill/>
        </p:spPr>
      </p:pic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20" name="Picture 1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5410200"/>
            <a:ext cx="7245928" cy="457200"/>
          </a:xfrm>
          <a:prstGeom prst="rect">
            <a:avLst/>
          </a:prstGeom>
          <a:noFill/>
        </p:spPr>
      </p:pic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23" name="Picture 19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5715000"/>
            <a:ext cx="1242848" cy="838200"/>
          </a:xfrm>
          <a:prstGeom prst="rect">
            <a:avLst/>
          </a:prstGeom>
          <a:noFill/>
        </p:spPr>
      </p:pic>
      <p:sp>
        <p:nvSpPr>
          <p:cNvPr id="47125" name="Rectangle 21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2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26" name="Picture 2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1867283"/>
            <a:ext cx="8077201" cy="418717"/>
          </a:xfrm>
          <a:prstGeom prst="rect">
            <a:avLst/>
          </a:prstGeom>
          <a:noFill/>
        </p:spPr>
      </p:pic>
      <p:sp>
        <p:nvSpPr>
          <p:cNvPr id="47128" name="Rectangle 24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482</Words>
  <Application>Microsoft Office PowerPoint</Application>
  <PresentationFormat>Presentación en pantalla (4:3)</PresentationFormat>
  <Paragraphs>110</Paragraphs>
  <Slides>11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3" baseType="lpstr">
      <vt:lpstr>Tema de Office</vt:lpstr>
      <vt:lpstr>Diseño personalizado</vt:lpstr>
      <vt:lpstr>Estocástica 3: Unidad II: Análisis de Varianza Tema: Definiciones Básicas y Tabla ANDEVA</vt:lpstr>
      <vt:lpstr>Análisis de Varianza</vt:lpstr>
      <vt:lpstr>Análisis de Varianza</vt:lpstr>
      <vt:lpstr>Análisis de Varianza</vt:lpstr>
      <vt:lpstr>Análisis de Varianza</vt:lpstr>
      <vt:lpstr>Factores y Tratamientos</vt:lpstr>
      <vt:lpstr>Análisis de Varianza de un sólo factor</vt:lpstr>
      <vt:lpstr>Análisis de Varianza de un sólo factor</vt:lpstr>
      <vt:lpstr>Análisis de Varianza de un sólo factor</vt:lpstr>
      <vt:lpstr>Tabla ANDEVA</vt:lpstr>
      <vt:lpstr>Tabla ANDEVA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69</cp:revision>
  <dcterms:created xsi:type="dcterms:W3CDTF">2009-07-07T13:09:44Z</dcterms:created>
  <dcterms:modified xsi:type="dcterms:W3CDTF">2010-02-24T15:16:22Z</dcterms:modified>
</cp:coreProperties>
</file>